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4" r:id="rId27"/>
  </p:sldIdLst>
  <p:sldSz cx="9144000" cy="5143500" type="screen16x9"/>
  <p:notesSz cx="6858000" cy="9144000"/>
  <p:embeddedFontLst>
    <p:embeddedFont>
      <p:font typeface="Squada One" panose="020B0604020202020204" charset="0"/>
      <p:regular r:id="rId29"/>
    </p:embeddedFont>
    <p:embeddedFont>
      <p:font typeface="Fira Sans Condensed ExtraLight" panose="020B0604020202020204" charset="0"/>
      <p:regular r:id="rId30"/>
      <p:bold r:id="rId31"/>
      <p:italic r:id="rId32"/>
      <p:boldItalic r:id="rId33"/>
    </p:embeddedFont>
    <p:embeddedFont>
      <p:font typeface="Dosis ExtraLight" panose="020B0604020202020204" charset="0"/>
      <p:regular r:id="rId34"/>
      <p:bold r:id="rId35"/>
    </p:embeddedFont>
    <p:embeddedFont>
      <p:font typeface="Dosis" panose="02010703020202060003" pitchFamily="2" charset="0"/>
      <p:regular r:id="rId36"/>
      <p:bold r:id="rId37"/>
    </p:embeddedFont>
    <p:embeddedFont>
      <p:font typeface="Josefin Sans" panose="020B0604020202020204" charset="0"/>
      <p:regular r:id="rId38"/>
      <p:bold r:id="rId39"/>
      <p:italic r:id="rId40"/>
      <p:boldItalic r:id="rId41"/>
    </p:embeddedFont>
    <p:embeddedFont>
      <p:font typeface="Staatliches" panose="020B0604020202020204" charset="0"/>
      <p:regular r:id="rId42"/>
    </p:embeddedFont>
    <p:embeddedFont>
      <p:font typeface="Georgia" panose="02040502050405020303" pitchFamily="18" charset="0"/>
      <p:regular r:id="rId43"/>
      <p:bold r:id="rId44"/>
      <p:italic r:id="rId45"/>
      <p:boldItalic r:id="rId46"/>
    </p:embeddedFont>
    <p:embeddedFont>
      <p:font typeface="Fira Sans Extra Condensed Medium" panose="020B0604020202020204" charset="0"/>
      <p:regular r:id="rId47"/>
      <p:bold r:id="rId48"/>
      <p:italic r:id="rId49"/>
      <p:boldItalic r:id="rId50"/>
    </p:embeddedFont>
    <p:embeddedFont>
      <p:font typeface="Abel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a6ad47473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a6ad47473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71f33f51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71f33f51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71f33f51b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71f33f51b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571f33f51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571f33f51b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71f33f51b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71f33f51b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71f33f51b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71f33f51b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75b6d199e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75b6d199e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71f33f51b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71f33f51b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5b6d199e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5b6d199e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71f33f51b_6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71f33f51b_6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5b341c73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5b341c73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5b6d199e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5b6d199e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75b341c73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75b341c73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5b341c73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5b341c73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75b341c73a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75b341c73a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5b6d199e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5b6d199e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a6ad47473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a6ad47473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a6ad47473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a6ad47473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a6ad47473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a6ad47473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6_1_1_1">
    <p:bg>
      <p:bgPr>
        <a:solidFill>
          <a:srgbClr val="EFEFE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2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3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4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5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6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7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8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9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3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4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5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26_1_1_1_2">
    <p:bg>
      <p:bgPr>
        <a:solidFill>
          <a:srgbClr val="EFEFE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2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3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4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5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6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6_1_1_1_1">
    <p:bg>
      <p:bgPr>
        <a:solidFill>
          <a:srgbClr val="EFEFE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26_1_1_1_1_2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rgbClr val="EFEF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/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/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/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sz="9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7_1_1">
    <p:bg>
      <p:bgPr>
        <a:solidFill>
          <a:srgbClr val="EFEFE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43750" y="3742225"/>
            <a:ext cx="23001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43750" y="2380050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208063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555799" y="579250"/>
            <a:ext cx="1477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99651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555800" y="1969950"/>
            <a:ext cx="281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771300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719999" y="1886125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52282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51354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200"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200">
                <a:solidFill>
                  <a:srgbClr val="5B3C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26_1">
    <p:bg>
      <p:bgPr>
        <a:solidFill>
          <a:srgbClr val="EFEFE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26_1_1"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5421263" y="28076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Wireframe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</a:t>
            </a:r>
            <a:endParaRPr dirty="0"/>
          </a:p>
        </p:txBody>
      </p:sp>
      <p:grpSp>
        <p:nvGrpSpPr>
          <p:cNvPr id="112" name="Google Shape;112;p19"/>
          <p:cNvGrpSpPr/>
          <p:nvPr/>
        </p:nvGrpSpPr>
        <p:grpSpPr>
          <a:xfrm>
            <a:off x="557691" y="928166"/>
            <a:ext cx="3856961" cy="3149503"/>
            <a:chOff x="366675" y="580995"/>
            <a:chExt cx="4653108" cy="3799617"/>
          </a:xfrm>
        </p:grpSpPr>
        <p:sp>
          <p:nvSpPr>
            <p:cNvPr id="113" name="Google Shape;113;p19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4636944" y="3274415"/>
              <a:ext cx="347971" cy="421079"/>
            </a:xfrm>
            <a:custGeom>
              <a:avLst/>
              <a:gdLst/>
              <a:ahLst/>
              <a:cxnLst/>
              <a:rect l="l" t="t" r="r" b="b"/>
              <a:pathLst>
                <a:path w="7168" h="8674" extrusionOk="0">
                  <a:moveTo>
                    <a:pt x="5682" y="1"/>
                  </a:moveTo>
                  <a:cubicBezTo>
                    <a:pt x="4567" y="1"/>
                    <a:pt x="3215" y="762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6727" y="2502"/>
                    <a:pt x="7167" y="1782"/>
                    <a:pt x="7167" y="1175"/>
                  </a:cubicBezTo>
                  <a:cubicBezTo>
                    <a:pt x="7167" y="738"/>
                    <a:pt x="6938" y="356"/>
                    <a:pt x="6471" y="155"/>
                  </a:cubicBezTo>
                  <a:cubicBezTo>
                    <a:pt x="6232" y="49"/>
                    <a:pt x="5966" y="1"/>
                    <a:pt x="5682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4636944" y="3493827"/>
              <a:ext cx="312678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402111" y="3174718"/>
              <a:ext cx="345349" cy="349621"/>
            </a:xfrm>
            <a:custGeom>
              <a:avLst/>
              <a:gdLst/>
              <a:ahLst/>
              <a:cxnLst/>
              <a:rect l="l" t="t" r="r" b="b"/>
              <a:pathLst>
                <a:path w="7114" h="7202" extrusionOk="0">
                  <a:moveTo>
                    <a:pt x="1581" y="0"/>
                  </a:moveTo>
                  <a:cubicBezTo>
                    <a:pt x="721" y="0"/>
                    <a:pt x="0" y="519"/>
                    <a:pt x="0" y="1116"/>
                  </a:cubicBezTo>
                  <a:cubicBezTo>
                    <a:pt x="0" y="1437"/>
                    <a:pt x="209" y="1782"/>
                    <a:pt x="714" y="2079"/>
                  </a:cubicBezTo>
                  <a:cubicBezTo>
                    <a:pt x="2219" y="2970"/>
                    <a:pt x="4895" y="3877"/>
                    <a:pt x="6127" y="7201"/>
                  </a:cubicBezTo>
                  <a:lnTo>
                    <a:pt x="7114" y="6820"/>
                  </a:lnTo>
                  <a:cubicBezTo>
                    <a:pt x="7114" y="6820"/>
                    <a:pt x="6865" y="4615"/>
                    <a:pt x="5765" y="2901"/>
                  </a:cubicBezTo>
                  <a:cubicBezTo>
                    <a:pt x="4666" y="1188"/>
                    <a:pt x="3158" y="120"/>
                    <a:pt x="1752" y="7"/>
                  </a:cubicBezTo>
                  <a:cubicBezTo>
                    <a:pt x="1693" y="4"/>
                    <a:pt x="1639" y="0"/>
                    <a:pt x="1581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1628601" y="1862808"/>
              <a:ext cx="155150" cy="430594"/>
            </a:xfrm>
            <a:custGeom>
              <a:avLst/>
              <a:gdLst/>
              <a:ahLst/>
              <a:cxnLst/>
              <a:rect l="l" t="t" r="r" b="b"/>
              <a:pathLst>
                <a:path w="3196" h="8870" extrusionOk="0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2083401" y="1602184"/>
              <a:ext cx="202044" cy="441517"/>
            </a:xfrm>
            <a:custGeom>
              <a:avLst/>
              <a:gdLst/>
              <a:ahLst/>
              <a:cxnLst/>
              <a:rect l="l" t="t" r="r" b="b"/>
              <a:pathLst>
                <a:path w="4162" h="9095" extrusionOk="0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2291796" y="1478789"/>
              <a:ext cx="187335" cy="426177"/>
            </a:xfrm>
            <a:custGeom>
              <a:avLst/>
              <a:gdLst/>
              <a:ahLst/>
              <a:cxnLst/>
              <a:rect l="l" t="t" r="r" b="b"/>
              <a:pathLst>
                <a:path w="3859" h="8779" extrusionOk="0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rgbClr val="8F9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rgbClr val="68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253" y="5969"/>
                    <a:pt x="148" y="5717"/>
                    <a:pt x="83" y="5465"/>
                  </a:cubicBezTo>
                  <a:cubicBezTo>
                    <a:pt x="332" y="4495"/>
                    <a:pt x="1154" y="3573"/>
                    <a:pt x="2468" y="2816"/>
                  </a:cubicBezTo>
                  <a:cubicBezTo>
                    <a:pt x="4226" y="1799"/>
                    <a:pt x="6584" y="1242"/>
                    <a:pt x="9107" y="1242"/>
                  </a:cubicBezTo>
                  <a:cubicBezTo>
                    <a:pt x="11632" y="1242"/>
                    <a:pt x="13987" y="1799"/>
                    <a:pt x="15745" y="2816"/>
                  </a:cubicBezTo>
                  <a:cubicBezTo>
                    <a:pt x="17059" y="3573"/>
                    <a:pt x="17881" y="4495"/>
                    <a:pt x="18130" y="5465"/>
                  </a:cubicBezTo>
                  <a:cubicBezTo>
                    <a:pt x="18066" y="5717"/>
                    <a:pt x="17960" y="5969"/>
                    <a:pt x="17817" y="6212"/>
                  </a:cubicBezTo>
                  <a:lnTo>
                    <a:pt x="17820" y="6215"/>
                  </a:ln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4191"/>
                    <a:pt x="17949" y="3546"/>
                    <a:pt x="17448" y="2946"/>
                  </a:cubicBezTo>
                  <a:cubicBezTo>
                    <a:pt x="17448" y="2942"/>
                    <a:pt x="17445" y="2942"/>
                    <a:pt x="17445" y="2942"/>
                  </a:cubicBezTo>
                  <a:cubicBezTo>
                    <a:pt x="17097" y="2526"/>
                    <a:pt x="16636" y="2130"/>
                    <a:pt x="16070" y="1768"/>
                  </a:cubicBezTo>
                  <a:cubicBezTo>
                    <a:pt x="16065" y="1768"/>
                    <a:pt x="16065" y="1765"/>
                    <a:pt x="16062" y="1765"/>
                  </a:cubicBezTo>
                  <a:cubicBezTo>
                    <a:pt x="16059" y="1761"/>
                    <a:pt x="16056" y="1761"/>
                    <a:pt x="16056" y="1758"/>
                  </a:cubicBezTo>
                  <a:cubicBezTo>
                    <a:pt x="15953" y="1697"/>
                    <a:pt x="15851" y="1635"/>
                    <a:pt x="15745" y="1574"/>
                  </a:cubicBezTo>
                  <a:cubicBezTo>
                    <a:pt x="15581" y="1478"/>
                    <a:pt x="15414" y="1385"/>
                    <a:pt x="15240" y="1300"/>
                  </a:cubicBezTo>
                  <a:lnTo>
                    <a:pt x="15237" y="1300"/>
                  </a:lnTo>
                  <a:lnTo>
                    <a:pt x="15233" y="1297"/>
                  </a:lnTo>
                  <a:cubicBezTo>
                    <a:pt x="13543" y="457"/>
                    <a:pt x="11393" y="0"/>
                    <a:pt x="910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rgbClr val="7BD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810686" y="1744607"/>
              <a:ext cx="244133" cy="418167"/>
            </a:xfrm>
            <a:custGeom>
              <a:avLst/>
              <a:gdLst/>
              <a:ahLst/>
              <a:cxnLst/>
              <a:rect l="l" t="t" r="r" b="b"/>
              <a:pathLst>
                <a:path w="5029" h="8614" extrusionOk="0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8"/>
          <p:cNvSpPr txBox="1">
            <a:spLocks noGrp="1"/>
          </p:cNvSpPr>
          <p:nvPr>
            <p:ph type="subTitle" idx="7"/>
          </p:nvPr>
        </p:nvSpPr>
        <p:spPr>
          <a:xfrm>
            <a:off x="1485412" y="2118475"/>
            <a:ext cx="2887500" cy="1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Adobe XD est un outil de conception d'expérience utilisateur basé sur des vecteurs pour les applications Web et les applications mobiles, développé et publié par Adobe Inc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</p:txBody>
      </p:sp>
      <p:sp>
        <p:nvSpPr>
          <p:cNvPr id="642" name="Google Shape;642;p28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Licence</a:t>
            </a:r>
            <a:endParaRPr/>
          </a:p>
        </p:txBody>
      </p:sp>
      <p:sp>
        <p:nvSpPr>
          <p:cNvPr id="643" name="Google Shape;643;p28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existe deux version du logiciel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Paid</a:t>
            </a:r>
            <a:endParaRPr/>
          </a:p>
        </p:txBody>
      </p:sp>
      <p:sp>
        <p:nvSpPr>
          <p:cNvPr id="644" name="Google Shape;644;p28"/>
          <p:cNvSpPr txBox="1">
            <a:spLocks noGrp="1"/>
          </p:cNvSpPr>
          <p:nvPr>
            <p:ph type="ctrTitle"/>
          </p:nvPr>
        </p:nvSpPr>
        <p:spPr>
          <a:xfrm>
            <a:off x="1485412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Just</a:t>
            </a:r>
            <a:r>
              <a:rPr lang="en" sz="3000" dirty="0">
                <a:solidFill>
                  <a:srgbClr val="000000"/>
                </a:solidFill>
              </a:rPr>
              <a:t>In</a:t>
            </a:r>
            <a:r>
              <a:rPr lang="en" sz="3000" dirty="0"/>
              <a:t>mind</a:t>
            </a:r>
            <a:endParaRPr sz="3000" dirty="0"/>
          </a:p>
        </p:txBody>
      </p:sp>
      <p:sp>
        <p:nvSpPr>
          <p:cNvPr id="645" name="Google Shape;645;p28"/>
          <p:cNvSpPr txBox="1">
            <a:spLocks noGrp="1"/>
          </p:cNvSpPr>
          <p:nvPr>
            <p:ph type="subTitle" idx="6"/>
          </p:nvPr>
        </p:nvSpPr>
        <p:spPr>
          <a:xfrm>
            <a:off x="1485412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propos</a:t>
            </a:r>
            <a:endParaRPr/>
          </a:p>
        </p:txBody>
      </p:sp>
      <p:grpSp>
        <p:nvGrpSpPr>
          <p:cNvPr id="646" name="Google Shape;646;p28"/>
          <p:cNvGrpSpPr/>
          <p:nvPr/>
        </p:nvGrpSpPr>
        <p:grpSpPr>
          <a:xfrm flipH="1">
            <a:off x="-52554" y="3565781"/>
            <a:ext cx="1082306" cy="1559500"/>
            <a:chOff x="5746200" y="-125100"/>
            <a:chExt cx="337125" cy="485750"/>
          </a:xfrm>
        </p:grpSpPr>
        <p:sp>
          <p:nvSpPr>
            <p:cNvPr id="647" name="Google Shape;647;p28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5849150" y="-125100"/>
              <a:ext cx="218275" cy="259075"/>
            </a:xfrm>
            <a:custGeom>
              <a:avLst/>
              <a:gdLst/>
              <a:ahLst/>
              <a:cxnLst/>
              <a:rect l="l" t="t" r="r" b="b"/>
              <a:pathLst>
                <a:path w="8731" h="10363" extrusionOk="0">
                  <a:moveTo>
                    <a:pt x="2622" y="0"/>
                  </a:moveTo>
                  <a:cubicBezTo>
                    <a:pt x="2051" y="0"/>
                    <a:pt x="1517" y="115"/>
                    <a:pt x="1051" y="310"/>
                  </a:cubicBezTo>
                  <a:cubicBezTo>
                    <a:pt x="344" y="609"/>
                    <a:pt x="0" y="1088"/>
                    <a:pt x="0" y="1622"/>
                  </a:cubicBezTo>
                  <a:cubicBezTo>
                    <a:pt x="0" y="2332"/>
                    <a:pt x="609" y="3134"/>
                    <a:pt x="1772" y="3716"/>
                  </a:cubicBezTo>
                  <a:cubicBezTo>
                    <a:pt x="3805" y="4733"/>
                    <a:pt x="6334" y="6511"/>
                    <a:pt x="6939" y="9751"/>
                  </a:cubicBezTo>
                  <a:lnTo>
                    <a:pt x="8731" y="10363"/>
                  </a:lnTo>
                  <a:lnTo>
                    <a:pt x="8731" y="6208"/>
                  </a:lnTo>
                  <a:cubicBezTo>
                    <a:pt x="8462" y="5018"/>
                    <a:pt x="8017" y="3781"/>
                    <a:pt x="7293" y="2784"/>
                  </a:cubicBezTo>
                  <a:cubicBezTo>
                    <a:pt x="5801" y="745"/>
                    <a:pt x="4083" y="0"/>
                    <a:pt x="2622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90" y="962"/>
                    <a:pt x="10149" y="961"/>
                    <a:pt x="10108" y="961"/>
                  </a:cubicBezTo>
                  <a:cubicBezTo>
                    <a:pt x="9756" y="961"/>
                    <a:pt x="9408" y="1055"/>
                    <a:pt x="9058" y="1055"/>
                  </a:cubicBezTo>
                  <a:cubicBezTo>
                    <a:pt x="9017" y="1055"/>
                    <a:pt x="8977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28"/>
          <p:cNvGrpSpPr/>
          <p:nvPr/>
        </p:nvGrpSpPr>
        <p:grpSpPr>
          <a:xfrm>
            <a:off x="1578385" y="1235511"/>
            <a:ext cx="445339" cy="512102"/>
            <a:chOff x="3782450" y="2178300"/>
            <a:chExt cx="322850" cy="371250"/>
          </a:xfrm>
        </p:grpSpPr>
        <p:sp>
          <p:nvSpPr>
            <p:cNvPr id="661" name="Google Shape;661;p28"/>
            <p:cNvSpPr/>
            <p:nvPr/>
          </p:nvSpPr>
          <p:spPr>
            <a:xfrm>
              <a:off x="3782450" y="2185500"/>
              <a:ext cx="322850" cy="363950"/>
            </a:xfrm>
            <a:custGeom>
              <a:avLst/>
              <a:gdLst/>
              <a:ahLst/>
              <a:cxnLst/>
              <a:rect l="l" t="t" r="r" b="b"/>
              <a:pathLst>
                <a:path w="12914" h="14558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" y="12469"/>
                  </a:lnTo>
                  <a:cubicBezTo>
                    <a:pt x="1" y="12907"/>
                    <a:pt x="259" y="13303"/>
                    <a:pt x="654" y="13483"/>
                  </a:cubicBezTo>
                  <a:lnTo>
                    <a:pt x="2157" y="14351"/>
                  </a:lnTo>
                  <a:cubicBezTo>
                    <a:pt x="2351" y="14489"/>
                    <a:pt x="2576" y="14558"/>
                    <a:pt x="2802" y="14558"/>
                  </a:cubicBezTo>
                  <a:cubicBezTo>
                    <a:pt x="2997" y="14558"/>
                    <a:pt x="3193" y="14506"/>
                    <a:pt x="3369" y="14402"/>
                  </a:cubicBezTo>
                  <a:lnTo>
                    <a:pt x="11230" y="9883"/>
                  </a:lnTo>
                  <a:cubicBezTo>
                    <a:pt x="12269" y="9282"/>
                    <a:pt x="12905" y="8165"/>
                    <a:pt x="12914" y="6971"/>
                  </a:cubicBezTo>
                  <a:lnTo>
                    <a:pt x="12914" y="2099"/>
                  </a:lnTo>
                  <a:cubicBezTo>
                    <a:pt x="12914" y="1670"/>
                    <a:pt x="12673" y="1283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3824550" y="2209900"/>
              <a:ext cx="280750" cy="339650"/>
            </a:xfrm>
            <a:custGeom>
              <a:avLst/>
              <a:gdLst/>
              <a:ahLst/>
              <a:cxnLst/>
              <a:rect l="l" t="t" r="r" b="b"/>
              <a:pathLst>
                <a:path w="11230" h="13586" extrusionOk="0">
                  <a:moveTo>
                    <a:pt x="10107" y="1"/>
                  </a:moveTo>
                  <a:cubicBezTo>
                    <a:pt x="9919" y="1"/>
                    <a:pt x="9727" y="49"/>
                    <a:pt x="9546" y="153"/>
                  </a:cubicBezTo>
                  <a:lnTo>
                    <a:pt x="1685" y="4680"/>
                  </a:lnTo>
                  <a:cubicBezTo>
                    <a:pt x="645" y="5282"/>
                    <a:pt x="1" y="6390"/>
                    <a:pt x="1" y="7593"/>
                  </a:cubicBezTo>
                  <a:lnTo>
                    <a:pt x="1" y="12464"/>
                  </a:lnTo>
                  <a:cubicBezTo>
                    <a:pt x="1" y="13116"/>
                    <a:pt x="541" y="13585"/>
                    <a:pt x="1128" y="13585"/>
                  </a:cubicBezTo>
                  <a:cubicBezTo>
                    <a:pt x="1314" y="13585"/>
                    <a:pt x="1505" y="13538"/>
                    <a:pt x="1685" y="13435"/>
                  </a:cubicBezTo>
                  <a:lnTo>
                    <a:pt x="9546" y="8907"/>
                  </a:lnTo>
                  <a:cubicBezTo>
                    <a:pt x="10585" y="8306"/>
                    <a:pt x="11230" y="7198"/>
                    <a:pt x="11230" y="5995"/>
                  </a:cubicBezTo>
                  <a:lnTo>
                    <a:pt x="11230" y="1123"/>
                  </a:lnTo>
                  <a:cubicBezTo>
                    <a:pt x="11230" y="466"/>
                    <a:pt x="10692" y="1"/>
                    <a:pt x="10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3824550" y="2209825"/>
              <a:ext cx="280750" cy="201175"/>
            </a:xfrm>
            <a:custGeom>
              <a:avLst/>
              <a:gdLst/>
              <a:ahLst/>
              <a:cxnLst/>
              <a:rect l="l" t="t" r="r" b="b"/>
              <a:pathLst>
                <a:path w="11230" h="8047" extrusionOk="0">
                  <a:moveTo>
                    <a:pt x="10109" y="0"/>
                  </a:moveTo>
                  <a:cubicBezTo>
                    <a:pt x="9921" y="0"/>
                    <a:pt x="9728" y="49"/>
                    <a:pt x="9546" y="156"/>
                  </a:cubicBezTo>
                  <a:lnTo>
                    <a:pt x="1685" y="4683"/>
                  </a:lnTo>
                  <a:cubicBezTo>
                    <a:pt x="645" y="5285"/>
                    <a:pt x="1" y="6393"/>
                    <a:pt x="1" y="7596"/>
                  </a:cubicBezTo>
                  <a:cubicBezTo>
                    <a:pt x="525" y="7896"/>
                    <a:pt x="1107" y="8047"/>
                    <a:pt x="1689" y="8047"/>
                  </a:cubicBezTo>
                  <a:cubicBezTo>
                    <a:pt x="2271" y="8047"/>
                    <a:pt x="2853" y="7896"/>
                    <a:pt x="3377" y="7596"/>
                  </a:cubicBezTo>
                  <a:lnTo>
                    <a:pt x="8652" y="4546"/>
                  </a:lnTo>
                  <a:cubicBezTo>
                    <a:pt x="9941" y="3807"/>
                    <a:pt x="10869" y="2570"/>
                    <a:pt x="11230" y="1126"/>
                  </a:cubicBezTo>
                  <a:cubicBezTo>
                    <a:pt x="11230" y="470"/>
                    <a:pt x="10694" y="0"/>
                    <a:pt x="10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3782450" y="2185500"/>
              <a:ext cx="307175" cy="214025"/>
            </a:xfrm>
            <a:custGeom>
              <a:avLst/>
              <a:gdLst/>
              <a:ahLst/>
              <a:cxnLst/>
              <a:rect l="l" t="t" r="r" b="b"/>
              <a:pathLst>
                <a:path w="12287" h="8561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685" y="8560"/>
                  </a:lnTo>
                  <a:cubicBezTo>
                    <a:pt x="1685" y="7357"/>
                    <a:pt x="2329" y="6249"/>
                    <a:pt x="3369" y="5656"/>
                  </a:cubicBezTo>
                  <a:lnTo>
                    <a:pt x="11230" y="1129"/>
                  </a:lnTo>
                  <a:cubicBezTo>
                    <a:pt x="11400" y="1027"/>
                    <a:pt x="11595" y="975"/>
                    <a:pt x="11791" y="975"/>
                  </a:cubicBezTo>
                  <a:cubicBezTo>
                    <a:pt x="11961" y="975"/>
                    <a:pt x="12131" y="1014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936675" y="2324150"/>
              <a:ext cx="63375" cy="66450"/>
            </a:xfrm>
            <a:custGeom>
              <a:avLst/>
              <a:gdLst/>
              <a:ahLst/>
              <a:cxnLst/>
              <a:rect l="l" t="t" r="r" b="b"/>
              <a:pathLst>
                <a:path w="2535" h="2658" extrusionOk="0">
                  <a:moveTo>
                    <a:pt x="1973" y="1"/>
                  </a:moveTo>
                  <a:cubicBezTo>
                    <a:pt x="1924" y="1"/>
                    <a:pt x="1874" y="14"/>
                    <a:pt x="1831" y="42"/>
                  </a:cubicBezTo>
                  <a:lnTo>
                    <a:pt x="215" y="969"/>
                  </a:lnTo>
                  <a:cubicBezTo>
                    <a:pt x="86" y="1038"/>
                    <a:pt x="1" y="1176"/>
                    <a:pt x="1" y="1330"/>
                  </a:cubicBezTo>
                  <a:lnTo>
                    <a:pt x="1" y="2215"/>
                  </a:lnTo>
                  <a:cubicBezTo>
                    <a:pt x="1" y="2318"/>
                    <a:pt x="61" y="2413"/>
                    <a:pt x="155" y="2464"/>
                  </a:cubicBezTo>
                  <a:lnTo>
                    <a:pt x="430" y="2619"/>
                  </a:lnTo>
                  <a:cubicBezTo>
                    <a:pt x="473" y="2645"/>
                    <a:pt x="520" y="2658"/>
                    <a:pt x="568" y="2658"/>
                  </a:cubicBezTo>
                  <a:cubicBezTo>
                    <a:pt x="615" y="2658"/>
                    <a:pt x="662" y="2645"/>
                    <a:pt x="705" y="2619"/>
                  </a:cubicBezTo>
                  <a:lnTo>
                    <a:pt x="2320" y="1700"/>
                  </a:lnTo>
                  <a:cubicBezTo>
                    <a:pt x="2449" y="1622"/>
                    <a:pt x="2535" y="1485"/>
                    <a:pt x="2535" y="1330"/>
                  </a:cubicBezTo>
                  <a:lnTo>
                    <a:pt x="2535" y="445"/>
                  </a:lnTo>
                  <a:cubicBezTo>
                    <a:pt x="2535" y="351"/>
                    <a:pt x="2492" y="265"/>
                    <a:pt x="2423" y="213"/>
                  </a:cubicBezTo>
                  <a:lnTo>
                    <a:pt x="2131" y="50"/>
                  </a:lnTo>
                  <a:cubicBezTo>
                    <a:pt x="2085" y="18"/>
                    <a:pt x="2029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3943975" y="2328150"/>
              <a:ext cx="56075" cy="62475"/>
            </a:xfrm>
            <a:custGeom>
              <a:avLst/>
              <a:gdLst/>
              <a:ahLst/>
              <a:cxnLst/>
              <a:rect l="l" t="t" r="r" b="b"/>
              <a:pathLst>
                <a:path w="2243" h="2499" extrusionOk="0">
                  <a:moveTo>
                    <a:pt x="1961" y="0"/>
                  </a:moveTo>
                  <a:cubicBezTo>
                    <a:pt x="1915" y="0"/>
                    <a:pt x="1867" y="12"/>
                    <a:pt x="1822" y="36"/>
                  </a:cubicBezTo>
                  <a:lnTo>
                    <a:pt x="215" y="964"/>
                  </a:lnTo>
                  <a:cubicBezTo>
                    <a:pt x="87" y="1041"/>
                    <a:pt x="1" y="1179"/>
                    <a:pt x="1" y="1334"/>
                  </a:cubicBezTo>
                  <a:lnTo>
                    <a:pt x="1" y="2218"/>
                  </a:lnTo>
                  <a:cubicBezTo>
                    <a:pt x="1" y="2381"/>
                    <a:pt x="133" y="2499"/>
                    <a:pt x="279" y="2499"/>
                  </a:cubicBezTo>
                  <a:cubicBezTo>
                    <a:pt x="327" y="2499"/>
                    <a:pt x="375" y="2486"/>
                    <a:pt x="422" y="2459"/>
                  </a:cubicBezTo>
                  <a:lnTo>
                    <a:pt x="2028" y="1540"/>
                  </a:lnTo>
                  <a:cubicBezTo>
                    <a:pt x="2166" y="1462"/>
                    <a:pt x="2243" y="1325"/>
                    <a:pt x="2243" y="1170"/>
                  </a:cubicBezTo>
                  <a:lnTo>
                    <a:pt x="2243" y="285"/>
                  </a:lnTo>
                  <a:cubicBezTo>
                    <a:pt x="2243" y="115"/>
                    <a:pt x="2109" y="0"/>
                    <a:pt x="1961" y="0"/>
                  </a:cubicBezTo>
                  <a:close/>
                </a:path>
              </a:pathLst>
            </a:custGeom>
            <a:solidFill>
              <a:srgbClr val="CFF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3861925" y="2178300"/>
              <a:ext cx="140925" cy="127350"/>
            </a:xfrm>
            <a:custGeom>
              <a:avLst/>
              <a:gdLst/>
              <a:ahLst/>
              <a:cxnLst/>
              <a:rect l="l" t="t" r="r" b="b"/>
              <a:pathLst>
                <a:path w="5637" h="5094" extrusionOk="0">
                  <a:moveTo>
                    <a:pt x="5077" y="1"/>
                  </a:moveTo>
                  <a:cubicBezTo>
                    <a:pt x="4983" y="1"/>
                    <a:pt x="4886" y="24"/>
                    <a:pt x="4795" y="76"/>
                  </a:cubicBezTo>
                  <a:lnTo>
                    <a:pt x="276" y="2688"/>
                  </a:lnTo>
                  <a:cubicBezTo>
                    <a:pt x="104" y="2791"/>
                    <a:pt x="1" y="2972"/>
                    <a:pt x="1" y="3178"/>
                  </a:cubicBezTo>
                  <a:lnTo>
                    <a:pt x="1" y="4535"/>
                  </a:lnTo>
                  <a:cubicBezTo>
                    <a:pt x="1" y="4845"/>
                    <a:pt x="250" y="5094"/>
                    <a:pt x="559" y="5094"/>
                  </a:cubicBezTo>
                  <a:cubicBezTo>
                    <a:pt x="868" y="5094"/>
                    <a:pt x="1118" y="4845"/>
                    <a:pt x="1118" y="4535"/>
                  </a:cubicBezTo>
                  <a:lnTo>
                    <a:pt x="1118" y="3496"/>
                  </a:lnTo>
                  <a:lnTo>
                    <a:pt x="4520" y="1537"/>
                  </a:lnTo>
                  <a:lnTo>
                    <a:pt x="4520" y="1941"/>
                  </a:lnTo>
                  <a:cubicBezTo>
                    <a:pt x="4520" y="2250"/>
                    <a:pt x="4769" y="2499"/>
                    <a:pt x="5078" y="2499"/>
                  </a:cubicBezTo>
                  <a:cubicBezTo>
                    <a:pt x="5388" y="2499"/>
                    <a:pt x="5637" y="2250"/>
                    <a:pt x="5637" y="1941"/>
                  </a:cubicBezTo>
                  <a:lnTo>
                    <a:pt x="5637" y="566"/>
                  </a:lnTo>
                  <a:cubicBezTo>
                    <a:pt x="5637" y="234"/>
                    <a:pt x="5370" y="1"/>
                    <a:pt x="5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3865575" y="2183275"/>
              <a:ext cx="128700" cy="83725"/>
            </a:xfrm>
            <a:custGeom>
              <a:avLst/>
              <a:gdLst/>
              <a:ahLst/>
              <a:cxnLst/>
              <a:rect l="l" t="t" r="r" b="b"/>
              <a:pathLst>
                <a:path w="5148" h="3349" extrusionOk="0">
                  <a:moveTo>
                    <a:pt x="4344" y="0"/>
                  </a:moveTo>
                  <a:cubicBezTo>
                    <a:pt x="4226" y="0"/>
                    <a:pt x="4106" y="30"/>
                    <a:pt x="3996" y="92"/>
                  </a:cubicBezTo>
                  <a:lnTo>
                    <a:pt x="628" y="2042"/>
                  </a:lnTo>
                  <a:cubicBezTo>
                    <a:pt x="1" y="2395"/>
                    <a:pt x="259" y="3348"/>
                    <a:pt x="980" y="3348"/>
                  </a:cubicBezTo>
                  <a:cubicBezTo>
                    <a:pt x="1100" y="3348"/>
                    <a:pt x="1221" y="3314"/>
                    <a:pt x="1332" y="3254"/>
                  </a:cubicBezTo>
                  <a:lnTo>
                    <a:pt x="4692" y="1312"/>
                  </a:lnTo>
                  <a:cubicBezTo>
                    <a:pt x="5027" y="1115"/>
                    <a:pt x="5147" y="685"/>
                    <a:pt x="4949" y="350"/>
                  </a:cubicBezTo>
                  <a:cubicBezTo>
                    <a:pt x="4822" y="125"/>
                    <a:pt x="4587" y="0"/>
                    <a:pt x="4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3861925" y="2240700"/>
              <a:ext cx="38525" cy="64950"/>
            </a:xfrm>
            <a:custGeom>
              <a:avLst/>
              <a:gdLst/>
              <a:ahLst/>
              <a:cxnLst/>
              <a:rect l="l" t="t" r="r" b="b"/>
              <a:pathLst>
                <a:path w="1541" h="2598" extrusionOk="0">
                  <a:moveTo>
                    <a:pt x="750" y="1"/>
                  </a:moveTo>
                  <a:cubicBezTo>
                    <a:pt x="658" y="1"/>
                    <a:pt x="561" y="25"/>
                    <a:pt x="465" y="80"/>
                  </a:cubicBezTo>
                  <a:lnTo>
                    <a:pt x="276" y="192"/>
                  </a:lnTo>
                  <a:cubicBezTo>
                    <a:pt x="104" y="295"/>
                    <a:pt x="1" y="476"/>
                    <a:pt x="1" y="682"/>
                  </a:cubicBezTo>
                  <a:lnTo>
                    <a:pt x="1" y="2039"/>
                  </a:lnTo>
                  <a:cubicBezTo>
                    <a:pt x="1" y="2349"/>
                    <a:pt x="250" y="2598"/>
                    <a:pt x="559" y="2598"/>
                  </a:cubicBezTo>
                  <a:cubicBezTo>
                    <a:pt x="868" y="2598"/>
                    <a:pt x="1118" y="2349"/>
                    <a:pt x="1118" y="2039"/>
                  </a:cubicBezTo>
                  <a:lnTo>
                    <a:pt x="1118" y="991"/>
                  </a:lnTo>
                  <a:cubicBezTo>
                    <a:pt x="1541" y="618"/>
                    <a:pt x="121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5288894" y="1306013"/>
            <a:ext cx="445311" cy="371075"/>
            <a:chOff x="8134650" y="2178350"/>
            <a:chExt cx="285200" cy="371075"/>
          </a:xfrm>
        </p:grpSpPr>
        <p:sp>
          <p:nvSpPr>
            <p:cNvPr id="671" name="Google Shape;671;p28"/>
            <p:cNvSpPr/>
            <p:nvPr/>
          </p:nvSpPr>
          <p:spPr>
            <a:xfrm>
              <a:off x="8134650" y="2178350"/>
              <a:ext cx="179375" cy="371075"/>
            </a:xfrm>
            <a:custGeom>
              <a:avLst/>
              <a:gdLst/>
              <a:ahLst/>
              <a:cxnLst/>
              <a:rect l="l" t="t" r="r" b="b"/>
              <a:pathLst>
                <a:path w="7175" h="14843" extrusionOk="0">
                  <a:moveTo>
                    <a:pt x="6845" y="1"/>
                  </a:moveTo>
                  <a:cubicBezTo>
                    <a:pt x="6780" y="1"/>
                    <a:pt x="6708" y="22"/>
                    <a:pt x="6633" y="66"/>
                  </a:cubicBezTo>
                  <a:lnTo>
                    <a:pt x="525" y="3588"/>
                  </a:lnTo>
                  <a:cubicBezTo>
                    <a:pt x="232" y="3760"/>
                    <a:pt x="0" y="4215"/>
                    <a:pt x="0" y="4602"/>
                  </a:cubicBezTo>
                  <a:lnTo>
                    <a:pt x="0" y="14379"/>
                  </a:lnTo>
                  <a:cubicBezTo>
                    <a:pt x="0" y="14669"/>
                    <a:pt x="131" y="14843"/>
                    <a:pt x="319" y="14843"/>
                  </a:cubicBezTo>
                  <a:cubicBezTo>
                    <a:pt x="382" y="14843"/>
                    <a:pt x="452" y="14824"/>
                    <a:pt x="525" y="14783"/>
                  </a:cubicBezTo>
                  <a:lnTo>
                    <a:pt x="6633" y="11252"/>
                  </a:lnTo>
                  <a:cubicBezTo>
                    <a:pt x="6925" y="11089"/>
                    <a:pt x="7174" y="10633"/>
                    <a:pt x="7166" y="10238"/>
                  </a:cubicBezTo>
                  <a:lnTo>
                    <a:pt x="7166" y="461"/>
                  </a:lnTo>
                  <a:cubicBezTo>
                    <a:pt x="7166" y="174"/>
                    <a:pt x="7033" y="1"/>
                    <a:pt x="6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8154400" y="2260400"/>
              <a:ext cx="64475" cy="41200"/>
            </a:xfrm>
            <a:custGeom>
              <a:avLst/>
              <a:gdLst/>
              <a:ahLst/>
              <a:cxnLst/>
              <a:rect l="l" t="t" r="r" b="b"/>
              <a:pathLst>
                <a:path w="2579" h="1648" extrusionOk="0">
                  <a:moveTo>
                    <a:pt x="2523" y="1"/>
                  </a:moveTo>
                  <a:cubicBezTo>
                    <a:pt x="2511" y="1"/>
                    <a:pt x="2498" y="5"/>
                    <a:pt x="2484" y="14"/>
                  </a:cubicBezTo>
                  <a:lnTo>
                    <a:pt x="95" y="1389"/>
                  </a:lnTo>
                  <a:cubicBezTo>
                    <a:pt x="35" y="1432"/>
                    <a:pt x="1" y="1492"/>
                    <a:pt x="1" y="1569"/>
                  </a:cubicBezTo>
                  <a:cubicBezTo>
                    <a:pt x="1" y="1620"/>
                    <a:pt x="25" y="1648"/>
                    <a:pt x="58" y="1648"/>
                  </a:cubicBezTo>
                  <a:cubicBezTo>
                    <a:pt x="70" y="1648"/>
                    <a:pt x="82" y="1644"/>
                    <a:pt x="95" y="1638"/>
                  </a:cubicBezTo>
                  <a:lnTo>
                    <a:pt x="2484" y="255"/>
                  </a:lnTo>
                  <a:cubicBezTo>
                    <a:pt x="2535" y="220"/>
                    <a:pt x="2570" y="152"/>
                    <a:pt x="2578" y="83"/>
                  </a:cubicBezTo>
                  <a:cubicBezTo>
                    <a:pt x="2578" y="33"/>
                    <a:pt x="2555" y="1"/>
                    <a:pt x="2523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8154400" y="2258775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7" y="1"/>
                  </a:moveTo>
                  <a:cubicBezTo>
                    <a:pt x="5516" y="1"/>
                    <a:pt x="5504" y="4"/>
                    <a:pt x="5491" y="10"/>
                  </a:cubicBezTo>
                  <a:lnTo>
                    <a:pt x="95" y="3129"/>
                  </a:lnTo>
                  <a:cubicBezTo>
                    <a:pt x="35" y="3172"/>
                    <a:pt x="1" y="3232"/>
                    <a:pt x="1" y="3301"/>
                  </a:cubicBezTo>
                  <a:cubicBezTo>
                    <a:pt x="1" y="3351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56"/>
                    <a:pt x="5585" y="88"/>
                  </a:cubicBezTo>
                  <a:cubicBezTo>
                    <a:pt x="5585" y="30"/>
                    <a:pt x="5561" y="1"/>
                    <a:pt x="552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8154400" y="2300650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8" y="1"/>
                  </a:moveTo>
                  <a:cubicBezTo>
                    <a:pt x="5517" y="1"/>
                    <a:pt x="5504" y="4"/>
                    <a:pt x="5491" y="11"/>
                  </a:cubicBezTo>
                  <a:lnTo>
                    <a:pt x="95" y="3129"/>
                  </a:lnTo>
                  <a:cubicBezTo>
                    <a:pt x="35" y="3164"/>
                    <a:pt x="1" y="3233"/>
                    <a:pt x="1" y="3301"/>
                  </a:cubicBezTo>
                  <a:cubicBezTo>
                    <a:pt x="1" y="3352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8154400" y="2342550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0"/>
                  </a:moveTo>
                  <a:cubicBezTo>
                    <a:pt x="5517" y="0"/>
                    <a:pt x="5504" y="3"/>
                    <a:pt x="5491" y="10"/>
                  </a:cubicBezTo>
                  <a:lnTo>
                    <a:pt x="95" y="3129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69"/>
                  </a:cubicBezTo>
                  <a:lnTo>
                    <a:pt x="5491" y="259"/>
                  </a:lnTo>
                  <a:cubicBezTo>
                    <a:pt x="5551" y="216"/>
                    <a:pt x="5585" y="148"/>
                    <a:pt x="5585" y="79"/>
                  </a:cubicBezTo>
                  <a:cubicBezTo>
                    <a:pt x="5585" y="28"/>
                    <a:pt x="5561" y="0"/>
                    <a:pt x="552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8154400" y="2384425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1"/>
                  </a:moveTo>
                  <a:cubicBezTo>
                    <a:pt x="5517" y="1"/>
                    <a:pt x="5504" y="4"/>
                    <a:pt x="5491" y="10"/>
                  </a:cubicBezTo>
                  <a:lnTo>
                    <a:pt x="95" y="3120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70"/>
                  </a:cubicBezTo>
                  <a:lnTo>
                    <a:pt x="5491" y="251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8224425" y="2419200"/>
              <a:ext cx="74725" cy="59350"/>
            </a:xfrm>
            <a:custGeom>
              <a:avLst/>
              <a:gdLst/>
              <a:ahLst/>
              <a:cxnLst/>
              <a:rect l="l" t="t" r="r" b="b"/>
              <a:pathLst>
                <a:path w="2989" h="2374" extrusionOk="0">
                  <a:moveTo>
                    <a:pt x="2815" y="0"/>
                  </a:moveTo>
                  <a:cubicBezTo>
                    <a:pt x="2789" y="0"/>
                    <a:pt x="2765" y="11"/>
                    <a:pt x="2750" y="37"/>
                  </a:cubicBezTo>
                  <a:cubicBezTo>
                    <a:pt x="2655" y="183"/>
                    <a:pt x="2552" y="329"/>
                    <a:pt x="2466" y="441"/>
                  </a:cubicBezTo>
                  <a:cubicBezTo>
                    <a:pt x="2466" y="398"/>
                    <a:pt x="2458" y="346"/>
                    <a:pt x="2449" y="295"/>
                  </a:cubicBezTo>
                  <a:cubicBezTo>
                    <a:pt x="2432" y="243"/>
                    <a:pt x="2389" y="192"/>
                    <a:pt x="2329" y="192"/>
                  </a:cubicBezTo>
                  <a:cubicBezTo>
                    <a:pt x="2325" y="191"/>
                    <a:pt x="2321" y="191"/>
                    <a:pt x="2316" y="191"/>
                  </a:cubicBezTo>
                  <a:cubicBezTo>
                    <a:pt x="2220" y="191"/>
                    <a:pt x="2151" y="289"/>
                    <a:pt x="2011" y="561"/>
                  </a:cubicBezTo>
                  <a:cubicBezTo>
                    <a:pt x="2011" y="484"/>
                    <a:pt x="2011" y="406"/>
                    <a:pt x="1994" y="338"/>
                  </a:cubicBezTo>
                  <a:cubicBezTo>
                    <a:pt x="1977" y="226"/>
                    <a:pt x="1917" y="192"/>
                    <a:pt x="1865" y="192"/>
                  </a:cubicBezTo>
                  <a:cubicBezTo>
                    <a:pt x="1858" y="191"/>
                    <a:pt x="1851" y="190"/>
                    <a:pt x="1845" y="190"/>
                  </a:cubicBezTo>
                  <a:cubicBezTo>
                    <a:pt x="1730" y="190"/>
                    <a:pt x="1673" y="339"/>
                    <a:pt x="1470" y="819"/>
                  </a:cubicBezTo>
                  <a:lnTo>
                    <a:pt x="1435" y="905"/>
                  </a:lnTo>
                  <a:cubicBezTo>
                    <a:pt x="1496" y="707"/>
                    <a:pt x="1539" y="509"/>
                    <a:pt x="1556" y="303"/>
                  </a:cubicBezTo>
                  <a:cubicBezTo>
                    <a:pt x="1556" y="243"/>
                    <a:pt x="1513" y="192"/>
                    <a:pt x="1461" y="183"/>
                  </a:cubicBezTo>
                  <a:cubicBezTo>
                    <a:pt x="1449" y="179"/>
                    <a:pt x="1437" y="177"/>
                    <a:pt x="1425" y="177"/>
                  </a:cubicBezTo>
                  <a:cubicBezTo>
                    <a:pt x="1353" y="177"/>
                    <a:pt x="1276" y="253"/>
                    <a:pt x="1092" y="518"/>
                  </a:cubicBezTo>
                  <a:cubicBezTo>
                    <a:pt x="972" y="690"/>
                    <a:pt x="825" y="913"/>
                    <a:pt x="645" y="1214"/>
                  </a:cubicBezTo>
                  <a:cubicBezTo>
                    <a:pt x="336" y="1704"/>
                    <a:pt x="35" y="2219"/>
                    <a:pt x="35" y="2219"/>
                  </a:cubicBezTo>
                  <a:cubicBezTo>
                    <a:pt x="1" y="2288"/>
                    <a:pt x="52" y="2374"/>
                    <a:pt x="130" y="2374"/>
                  </a:cubicBezTo>
                  <a:cubicBezTo>
                    <a:pt x="173" y="2374"/>
                    <a:pt x="207" y="2357"/>
                    <a:pt x="224" y="2314"/>
                  </a:cubicBezTo>
                  <a:cubicBezTo>
                    <a:pt x="611" y="1661"/>
                    <a:pt x="1040" y="948"/>
                    <a:pt x="1289" y="595"/>
                  </a:cubicBezTo>
                  <a:lnTo>
                    <a:pt x="1289" y="595"/>
                  </a:lnTo>
                  <a:cubicBezTo>
                    <a:pt x="1255" y="759"/>
                    <a:pt x="1195" y="965"/>
                    <a:pt x="1152" y="1119"/>
                  </a:cubicBezTo>
                  <a:cubicBezTo>
                    <a:pt x="1109" y="1283"/>
                    <a:pt x="1066" y="1437"/>
                    <a:pt x="1032" y="1549"/>
                  </a:cubicBezTo>
                  <a:cubicBezTo>
                    <a:pt x="997" y="1712"/>
                    <a:pt x="963" y="1833"/>
                    <a:pt x="1075" y="1876"/>
                  </a:cubicBezTo>
                  <a:cubicBezTo>
                    <a:pt x="1090" y="1882"/>
                    <a:pt x="1105" y="1885"/>
                    <a:pt x="1118" y="1885"/>
                  </a:cubicBezTo>
                  <a:cubicBezTo>
                    <a:pt x="1196" y="1885"/>
                    <a:pt x="1247" y="1790"/>
                    <a:pt x="1298" y="1695"/>
                  </a:cubicBezTo>
                  <a:cubicBezTo>
                    <a:pt x="1435" y="1446"/>
                    <a:pt x="1556" y="1154"/>
                    <a:pt x="1667" y="896"/>
                  </a:cubicBezTo>
                  <a:cubicBezTo>
                    <a:pt x="1702" y="793"/>
                    <a:pt x="1753" y="681"/>
                    <a:pt x="1796" y="587"/>
                  </a:cubicBezTo>
                  <a:lnTo>
                    <a:pt x="1796" y="587"/>
                  </a:lnTo>
                  <a:cubicBezTo>
                    <a:pt x="1788" y="698"/>
                    <a:pt x="1771" y="810"/>
                    <a:pt x="1753" y="905"/>
                  </a:cubicBezTo>
                  <a:cubicBezTo>
                    <a:pt x="1745" y="956"/>
                    <a:pt x="1736" y="999"/>
                    <a:pt x="1736" y="1034"/>
                  </a:cubicBezTo>
                  <a:cubicBezTo>
                    <a:pt x="1728" y="1068"/>
                    <a:pt x="1710" y="1162"/>
                    <a:pt x="1805" y="1197"/>
                  </a:cubicBezTo>
                  <a:cubicBezTo>
                    <a:pt x="1819" y="1202"/>
                    <a:pt x="1832" y="1204"/>
                    <a:pt x="1844" y="1204"/>
                  </a:cubicBezTo>
                  <a:cubicBezTo>
                    <a:pt x="1914" y="1204"/>
                    <a:pt x="1956" y="1127"/>
                    <a:pt x="1985" y="1068"/>
                  </a:cubicBezTo>
                  <a:cubicBezTo>
                    <a:pt x="2020" y="1008"/>
                    <a:pt x="2054" y="939"/>
                    <a:pt x="2097" y="853"/>
                  </a:cubicBezTo>
                  <a:cubicBezTo>
                    <a:pt x="2131" y="776"/>
                    <a:pt x="2191" y="664"/>
                    <a:pt x="2243" y="570"/>
                  </a:cubicBezTo>
                  <a:lnTo>
                    <a:pt x="2243" y="570"/>
                  </a:lnTo>
                  <a:cubicBezTo>
                    <a:pt x="2234" y="587"/>
                    <a:pt x="2226" y="613"/>
                    <a:pt x="2226" y="630"/>
                  </a:cubicBezTo>
                  <a:cubicBezTo>
                    <a:pt x="2209" y="733"/>
                    <a:pt x="2200" y="819"/>
                    <a:pt x="2269" y="862"/>
                  </a:cubicBezTo>
                  <a:cubicBezTo>
                    <a:pt x="2289" y="872"/>
                    <a:pt x="2309" y="877"/>
                    <a:pt x="2329" y="877"/>
                  </a:cubicBezTo>
                  <a:cubicBezTo>
                    <a:pt x="2360" y="877"/>
                    <a:pt x="2389" y="865"/>
                    <a:pt x="2415" y="845"/>
                  </a:cubicBezTo>
                  <a:cubicBezTo>
                    <a:pt x="2595" y="630"/>
                    <a:pt x="2767" y="398"/>
                    <a:pt x="2930" y="166"/>
                  </a:cubicBezTo>
                  <a:cubicBezTo>
                    <a:pt x="2988" y="95"/>
                    <a:pt x="2892" y="0"/>
                    <a:pt x="2815" y="0"/>
                  </a:cubicBezTo>
                  <a:close/>
                </a:path>
              </a:pathLst>
            </a:custGeom>
            <a:solidFill>
              <a:srgbClr val="62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8295300" y="2378875"/>
              <a:ext cx="37200" cy="42975"/>
            </a:xfrm>
            <a:custGeom>
              <a:avLst/>
              <a:gdLst/>
              <a:ahLst/>
              <a:cxnLst/>
              <a:rect l="l" t="t" r="r" b="b"/>
              <a:pathLst>
                <a:path w="1488" h="1719" extrusionOk="0">
                  <a:moveTo>
                    <a:pt x="817" y="0"/>
                  </a:moveTo>
                  <a:lnTo>
                    <a:pt x="800" y="18"/>
                  </a:lnTo>
                  <a:cubicBezTo>
                    <a:pt x="638" y="172"/>
                    <a:pt x="426" y="257"/>
                    <a:pt x="207" y="257"/>
                  </a:cubicBezTo>
                  <a:cubicBezTo>
                    <a:pt x="170" y="257"/>
                    <a:pt x="133" y="255"/>
                    <a:pt x="95" y="250"/>
                  </a:cubicBezTo>
                  <a:lnTo>
                    <a:pt x="1" y="1719"/>
                  </a:lnTo>
                  <a:lnTo>
                    <a:pt x="1418" y="1289"/>
                  </a:lnTo>
                  <a:cubicBezTo>
                    <a:pt x="1324" y="1049"/>
                    <a:pt x="1341" y="774"/>
                    <a:pt x="1479" y="550"/>
                  </a:cubicBezTo>
                  <a:lnTo>
                    <a:pt x="1487" y="533"/>
                  </a:lnTo>
                  <a:lnTo>
                    <a:pt x="1152" y="2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8313575" y="2350725"/>
              <a:ext cx="44250" cy="43350"/>
            </a:xfrm>
            <a:custGeom>
              <a:avLst/>
              <a:gdLst/>
              <a:ahLst/>
              <a:cxnLst/>
              <a:rect l="l" t="t" r="r" b="b"/>
              <a:pathLst>
                <a:path w="1770" h="1734" extrusionOk="0">
                  <a:moveTo>
                    <a:pt x="481" y="1"/>
                  </a:moveTo>
                  <a:lnTo>
                    <a:pt x="0" y="1058"/>
                  </a:lnTo>
                  <a:cubicBezTo>
                    <a:pt x="48" y="1447"/>
                    <a:pt x="375" y="1734"/>
                    <a:pt x="757" y="1734"/>
                  </a:cubicBezTo>
                  <a:cubicBezTo>
                    <a:pt x="788" y="1734"/>
                    <a:pt x="819" y="1732"/>
                    <a:pt x="851" y="1728"/>
                  </a:cubicBezTo>
                  <a:lnTo>
                    <a:pt x="1770" y="1023"/>
                  </a:lnTo>
                  <a:lnTo>
                    <a:pt x="1126" y="508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8327300" y="2268725"/>
              <a:ext cx="92550" cy="101400"/>
            </a:xfrm>
            <a:custGeom>
              <a:avLst/>
              <a:gdLst/>
              <a:ahLst/>
              <a:cxnLst/>
              <a:rect l="l" t="t" r="r" b="b"/>
              <a:pathLst>
                <a:path w="3702" h="4056" extrusionOk="0">
                  <a:moveTo>
                    <a:pt x="3227" y="0"/>
                  </a:moveTo>
                  <a:cubicBezTo>
                    <a:pt x="3172" y="0"/>
                    <a:pt x="3115" y="11"/>
                    <a:pt x="3060" y="33"/>
                  </a:cubicBezTo>
                  <a:cubicBezTo>
                    <a:pt x="2793" y="145"/>
                    <a:pt x="2544" y="291"/>
                    <a:pt x="2312" y="472"/>
                  </a:cubicBezTo>
                  <a:cubicBezTo>
                    <a:pt x="1719" y="918"/>
                    <a:pt x="1195" y="1434"/>
                    <a:pt x="740" y="2009"/>
                  </a:cubicBezTo>
                  <a:lnTo>
                    <a:pt x="130" y="2783"/>
                  </a:lnTo>
                  <a:cubicBezTo>
                    <a:pt x="1" y="2946"/>
                    <a:pt x="242" y="3341"/>
                    <a:pt x="663" y="3676"/>
                  </a:cubicBezTo>
                  <a:cubicBezTo>
                    <a:pt x="969" y="3914"/>
                    <a:pt x="1285" y="4056"/>
                    <a:pt x="1483" y="4056"/>
                  </a:cubicBezTo>
                  <a:cubicBezTo>
                    <a:pt x="1558" y="4056"/>
                    <a:pt x="1615" y="4036"/>
                    <a:pt x="1651" y="3994"/>
                  </a:cubicBezTo>
                  <a:lnTo>
                    <a:pt x="2261" y="3221"/>
                  </a:lnTo>
                  <a:cubicBezTo>
                    <a:pt x="2724" y="2645"/>
                    <a:pt x="3102" y="2009"/>
                    <a:pt x="3403" y="1331"/>
                  </a:cubicBezTo>
                  <a:cubicBezTo>
                    <a:pt x="3523" y="1064"/>
                    <a:pt x="3601" y="789"/>
                    <a:pt x="3652" y="506"/>
                  </a:cubicBezTo>
                  <a:cubicBezTo>
                    <a:pt x="3702" y="230"/>
                    <a:pt x="3483" y="0"/>
                    <a:pt x="3227" y="0"/>
                  </a:cubicBez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8317225" y="2338275"/>
              <a:ext cx="51350" cy="44750"/>
            </a:xfrm>
            <a:custGeom>
              <a:avLst/>
              <a:gdLst/>
              <a:ahLst/>
              <a:cxnLst/>
              <a:rect l="l" t="t" r="r" b="b"/>
              <a:pathLst>
                <a:path w="2054" h="1790" extrusionOk="0">
                  <a:moveTo>
                    <a:pt x="2054" y="1212"/>
                  </a:moveTo>
                  <a:lnTo>
                    <a:pt x="2053" y="1213"/>
                  </a:lnTo>
                  <a:lnTo>
                    <a:pt x="2053" y="1213"/>
                  </a:lnTo>
                  <a:cubicBezTo>
                    <a:pt x="2053" y="1212"/>
                    <a:pt x="2053" y="1212"/>
                    <a:pt x="2054" y="1212"/>
                  </a:cubicBezTo>
                  <a:close/>
                  <a:moveTo>
                    <a:pt x="533" y="1"/>
                  </a:moveTo>
                  <a:lnTo>
                    <a:pt x="120" y="516"/>
                  </a:lnTo>
                  <a:cubicBezTo>
                    <a:pt x="0" y="679"/>
                    <a:pt x="241" y="1075"/>
                    <a:pt x="662" y="1410"/>
                  </a:cubicBezTo>
                  <a:cubicBezTo>
                    <a:pt x="968" y="1647"/>
                    <a:pt x="1284" y="1789"/>
                    <a:pt x="1483" y="1789"/>
                  </a:cubicBezTo>
                  <a:cubicBezTo>
                    <a:pt x="1557" y="1789"/>
                    <a:pt x="1615" y="1770"/>
                    <a:pt x="1650" y="1728"/>
                  </a:cubicBezTo>
                  <a:lnTo>
                    <a:pt x="2053" y="1213"/>
                  </a:lnTo>
                  <a:lnTo>
                    <a:pt x="2053" y="1213"/>
                  </a:lnTo>
                  <a:cubicBezTo>
                    <a:pt x="2020" y="1255"/>
                    <a:pt x="1961" y="1275"/>
                    <a:pt x="1886" y="1275"/>
                  </a:cubicBezTo>
                  <a:cubicBezTo>
                    <a:pt x="1688" y="1275"/>
                    <a:pt x="1370" y="1136"/>
                    <a:pt x="1066" y="894"/>
                  </a:cubicBezTo>
                  <a:cubicBezTo>
                    <a:pt x="645" y="559"/>
                    <a:pt x="404" y="164"/>
                    <a:pt x="533" y="1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8295525" y="2398775"/>
              <a:ext cx="21300" cy="23300"/>
            </a:xfrm>
            <a:custGeom>
              <a:avLst/>
              <a:gdLst/>
              <a:ahLst/>
              <a:cxnLst/>
              <a:rect l="l" t="t" r="r" b="b"/>
              <a:pathLst>
                <a:path w="852" h="932" extrusionOk="0">
                  <a:moveTo>
                    <a:pt x="573" y="0"/>
                  </a:moveTo>
                  <a:cubicBezTo>
                    <a:pt x="428" y="0"/>
                    <a:pt x="306" y="174"/>
                    <a:pt x="413" y="321"/>
                  </a:cubicBezTo>
                  <a:lnTo>
                    <a:pt x="0" y="837"/>
                  </a:lnTo>
                  <a:lnTo>
                    <a:pt x="0" y="931"/>
                  </a:lnTo>
                  <a:lnTo>
                    <a:pt x="86" y="906"/>
                  </a:lnTo>
                  <a:lnTo>
                    <a:pt x="490" y="381"/>
                  </a:lnTo>
                  <a:cubicBezTo>
                    <a:pt x="520" y="394"/>
                    <a:pt x="549" y="400"/>
                    <a:pt x="576" y="400"/>
                  </a:cubicBezTo>
                  <a:cubicBezTo>
                    <a:pt x="746" y="400"/>
                    <a:pt x="852" y="172"/>
                    <a:pt x="696" y="46"/>
                  </a:cubicBezTo>
                  <a:cubicBezTo>
                    <a:pt x="657" y="14"/>
                    <a:pt x="614" y="0"/>
                    <a:pt x="57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28"/>
          <p:cNvSpPr txBox="1">
            <a:spLocks noGrp="1"/>
          </p:cNvSpPr>
          <p:nvPr>
            <p:ph type="subTitle" idx="2"/>
          </p:nvPr>
        </p:nvSpPr>
        <p:spPr>
          <a:xfrm>
            <a:off x="4164075" y="285440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plans:</a:t>
            </a:r>
            <a:endParaRPr/>
          </a:p>
        </p:txBody>
      </p:sp>
      <p:pic>
        <p:nvPicPr>
          <p:cNvPr id="684" name="Google Shape;6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400" y="3039475"/>
            <a:ext cx="1393700" cy="20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75" y="3039475"/>
            <a:ext cx="1393700" cy="20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550" y="3030375"/>
            <a:ext cx="1393700" cy="2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" grpId="0" build="p"/>
      <p:bldP spid="642" grpId="0" build="p"/>
      <p:bldP spid="643" grpId="0" build="p"/>
      <p:bldP spid="644" grpId="0"/>
      <p:bldP spid="645" grpId="0" build="p"/>
      <p:bldP spid="6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9"/>
          <p:cNvSpPr txBox="1">
            <a:spLocks noGrp="1"/>
          </p:cNvSpPr>
          <p:nvPr>
            <p:ph type="title"/>
          </p:nvPr>
        </p:nvSpPr>
        <p:spPr>
          <a:xfrm flipH="1">
            <a:off x="621900" y="1034249"/>
            <a:ext cx="2640900" cy="17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Famous Studio</a:t>
            </a:r>
            <a:endParaRPr dirty="0"/>
          </a:p>
        </p:txBody>
      </p:sp>
      <p:pic>
        <p:nvPicPr>
          <p:cNvPr id="692" name="Google Shape;6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850" y="97825"/>
            <a:ext cx="4714375" cy="4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0"/>
          <p:cNvSpPr txBox="1">
            <a:spLocks noGrp="1"/>
          </p:cNvSpPr>
          <p:nvPr>
            <p:ph type="ctrTitle"/>
          </p:nvPr>
        </p:nvSpPr>
        <p:spPr>
          <a:xfrm flipH="1">
            <a:off x="2167500" y="352850"/>
            <a:ext cx="4809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Facilité du travail</a:t>
            </a:r>
            <a:endParaRPr/>
          </a:p>
        </p:txBody>
      </p:sp>
      <p:pic>
        <p:nvPicPr>
          <p:cNvPr id="698" name="Google Shape;6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00" y="1168775"/>
            <a:ext cx="7129451" cy="397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1"/>
          <p:cNvSpPr txBox="1">
            <a:spLocks noGrp="1"/>
          </p:cNvSpPr>
          <p:nvPr>
            <p:ph type="ctrTitle"/>
          </p:nvPr>
        </p:nvSpPr>
        <p:spPr>
          <a:xfrm>
            <a:off x="1112800" y="325800"/>
            <a:ext cx="26064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C7AC"/>
                </a:solidFill>
              </a:rPr>
              <a:t>BUDGET</a:t>
            </a:r>
            <a:endParaRPr>
              <a:solidFill>
                <a:srgbClr val="23C7AC"/>
              </a:solidFill>
            </a:endParaRPr>
          </a:p>
        </p:txBody>
      </p:sp>
      <p:pic>
        <p:nvPicPr>
          <p:cNvPr id="704" name="Google Shape;7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138" y="1028025"/>
            <a:ext cx="6413721" cy="39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2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PROJECT </a:t>
            </a:r>
            <a:endParaRPr/>
          </a:p>
        </p:txBody>
      </p:sp>
      <p:sp>
        <p:nvSpPr>
          <p:cNvPr id="710" name="Google Shape;710;p32"/>
          <p:cNvSpPr txBox="1"/>
          <p:nvPr/>
        </p:nvSpPr>
        <p:spPr>
          <a:xfrm>
            <a:off x="824175" y="3019425"/>
            <a:ext cx="22509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iSmail Lougdali</a:t>
            </a:r>
            <a:r>
              <a:rPr lang="en" sz="1800" dirty="0">
                <a:latin typeface="Dosis ExtraLight"/>
                <a:ea typeface="Dosis ExtraLight"/>
                <a:cs typeface="Dosis ExtraLight"/>
                <a:sym typeface="Dosis ExtraLight"/>
              </a:rPr>
              <a:t> à travailler sur la page d'Accueil partie DeskTop </a:t>
            </a:r>
            <a:endParaRPr sz="1800" dirty="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Dosis ExtraLight"/>
                <a:ea typeface="Dosis ExtraLight"/>
                <a:cs typeface="Dosis ExtraLight"/>
                <a:sym typeface="Dosis ExtraLight"/>
              </a:rPr>
              <a:t>Et partie Mobile</a:t>
            </a:r>
            <a:endParaRPr sz="1800" dirty="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11" name="Google Shape;711;p32"/>
          <p:cNvSpPr txBox="1"/>
          <p:nvPr/>
        </p:nvSpPr>
        <p:spPr>
          <a:xfrm>
            <a:off x="3812075" y="3019425"/>
            <a:ext cx="2250900" cy="1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Achraf Gouriani</a:t>
            </a:r>
            <a:r>
              <a:rPr lang="en" sz="1800">
                <a:latin typeface="Dosis ExtraLight"/>
                <a:ea typeface="Dosis ExtraLight"/>
                <a:cs typeface="Dosis ExtraLight"/>
                <a:sym typeface="Dosis ExtraLight"/>
              </a:rPr>
              <a:t> à travailler sur la page du Menu partie DeskTop </a:t>
            </a:r>
            <a:endParaRPr sz="18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sis ExtraLight"/>
                <a:ea typeface="Dosis ExtraLight"/>
                <a:cs typeface="Dosis ExtraLight"/>
                <a:sym typeface="Dosis ExtraLight"/>
              </a:rPr>
              <a:t>Et partie Mobile</a:t>
            </a:r>
            <a:endParaRPr sz="18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12" name="Google Shape;712;p32"/>
          <p:cNvSpPr txBox="1"/>
          <p:nvPr/>
        </p:nvSpPr>
        <p:spPr>
          <a:xfrm>
            <a:off x="6559000" y="3019425"/>
            <a:ext cx="2250900" cy="1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23C7AC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Said JOUETETE</a:t>
            </a:r>
            <a:r>
              <a:rPr lang="en" sz="1800">
                <a:solidFill>
                  <a:srgbClr val="23C7AC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" sz="1800">
                <a:latin typeface="Dosis ExtraLight"/>
                <a:ea typeface="Dosis ExtraLight"/>
                <a:cs typeface="Dosis ExtraLight"/>
                <a:sym typeface="Dosis ExtraLight"/>
              </a:rPr>
              <a:t>à travailler sur la page Contact partie DeskTop </a:t>
            </a:r>
            <a:endParaRPr sz="18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sis ExtraLight"/>
                <a:ea typeface="Dosis ExtraLight"/>
                <a:cs typeface="Dosis ExtraLight"/>
                <a:sym typeface="Dosis ExtraLight"/>
              </a:rPr>
              <a:t>Et partie Mobile</a:t>
            </a:r>
            <a:endParaRPr sz="18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13" name="Google Shape;713;p32"/>
          <p:cNvSpPr txBox="1"/>
          <p:nvPr/>
        </p:nvSpPr>
        <p:spPr>
          <a:xfrm>
            <a:off x="2326500" y="1071275"/>
            <a:ext cx="43026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66666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WireFrame et ProtoType du restaurant </a:t>
            </a:r>
            <a:endParaRPr sz="2400" dirty="0">
              <a:solidFill>
                <a:srgbClr val="666666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SHADOWBROOK</a:t>
            </a:r>
            <a:endParaRPr sz="2400" b="1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 idx="4294967295"/>
          </p:nvPr>
        </p:nvSpPr>
        <p:spPr>
          <a:xfrm>
            <a:off x="227178" y="48325"/>
            <a:ext cx="1804800" cy="1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la page d'accueil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  “DeskTop”</a:t>
            </a:r>
            <a:endParaRPr sz="3000" dirty="0"/>
          </a:p>
        </p:txBody>
      </p:sp>
      <p:sp>
        <p:nvSpPr>
          <p:cNvPr id="720" name="Google Shape;720;p33"/>
          <p:cNvSpPr txBox="1"/>
          <p:nvPr/>
        </p:nvSpPr>
        <p:spPr>
          <a:xfrm>
            <a:off x="7355850" y="1237425"/>
            <a:ext cx="1658700" cy="17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la page d'accueil </a:t>
            </a:r>
            <a:endParaRPr sz="30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  “Mobile”</a:t>
            </a:r>
            <a:endParaRPr sz="30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21" name="Google Shape;721;p33"/>
          <p:cNvSpPr txBox="1"/>
          <p:nvPr/>
        </p:nvSpPr>
        <p:spPr>
          <a:xfrm>
            <a:off x="2737050" y="48325"/>
            <a:ext cx="366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Dosis"/>
                <a:ea typeface="Dosis"/>
                <a:cs typeface="Dosis"/>
                <a:sym typeface="Dosis"/>
              </a:rPr>
              <a:t>Wireframe</a:t>
            </a:r>
            <a:endParaRPr sz="24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" name="Google Shape;769;p38"/>
          <p:cNvSpPr txBox="1"/>
          <p:nvPr/>
        </p:nvSpPr>
        <p:spPr>
          <a:xfrm>
            <a:off x="6948250" y="4403525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Said JOUETETE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34" y="111512"/>
            <a:ext cx="1599016" cy="43629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6" y="1827925"/>
            <a:ext cx="2776399" cy="29431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70" y="1813259"/>
            <a:ext cx="2776399" cy="2957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4"/>
          <p:cNvSpPr txBox="1">
            <a:spLocks noGrp="1"/>
          </p:cNvSpPr>
          <p:nvPr>
            <p:ph type="ctrTitle"/>
          </p:nvPr>
        </p:nvSpPr>
        <p:spPr>
          <a:xfrm>
            <a:off x="7316700" y="1175775"/>
            <a:ext cx="1612500" cy="16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 page d'accueil “Mobile”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4"/>
          <p:cNvSpPr txBox="1"/>
          <p:nvPr/>
        </p:nvSpPr>
        <p:spPr>
          <a:xfrm>
            <a:off x="3334800" y="124075"/>
            <a:ext cx="2474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Dosis"/>
                <a:ea typeface="Dosis"/>
                <a:cs typeface="Dosis"/>
                <a:sym typeface="Dosis"/>
              </a:rPr>
              <a:t>ProtoType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31" name="Google Shape;731;p34"/>
          <p:cNvSpPr txBox="1"/>
          <p:nvPr/>
        </p:nvSpPr>
        <p:spPr>
          <a:xfrm>
            <a:off x="1251786" y="38689"/>
            <a:ext cx="17169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la page d'accueil </a:t>
            </a:r>
            <a:endParaRPr sz="3000" dirty="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“</a:t>
            </a:r>
            <a:r>
              <a:rPr lang="en" sz="3000" dirty="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DeskTop”</a:t>
            </a:r>
            <a:endParaRPr sz="3000" dirty="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8" name="Google Shape;769;p38"/>
          <p:cNvSpPr txBox="1"/>
          <p:nvPr/>
        </p:nvSpPr>
        <p:spPr>
          <a:xfrm>
            <a:off x="7339200" y="4515038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Said JOUETETE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00" y="246156"/>
            <a:ext cx="1599016" cy="468258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36" y="1516566"/>
            <a:ext cx="2585813" cy="333700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4" y="1516566"/>
            <a:ext cx="2695389" cy="333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5"/>
          <p:cNvSpPr txBox="1">
            <a:spLocks noGrp="1"/>
          </p:cNvSpPr>
          <p:nvPr>
            <p:ph type="title" idx="4294967295"/>
          </p:nvPr>
        </p:nvSpPr>
        <p:spPr>
          <a:xfrm>
            <a:off x="7195778" y="1165067"/>
            <a:ext cx="1726800" cy="14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la page de menu 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“Mobile”</a:t>
            </a:r>
            <a:endParaRPr sz="3000" dirty="0"/>
          </a:p>
        </p:txBody>
      </p:sp>
      <p:sp>
        <p:nvSpPr>
          <p:cNvPr id="739" name="Google Shape;739;p35"/>
          <p:cNvSpPr txBox="1"/>
          <p:nvPr/>
        </p:nvSpPr>
        <p:spPr>
          <a:xfrm>
            <a:off x="6948250" y="4403525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Achraf Gouriani</a:t>
            </a:r>
            <a:endParaRPr dirty="0"/>
          </a:p>
        </p:txBody>
      </p:sp>
      <p:sp>
        <p:nvSpPr>
          <p:cNvPr id="740" name="Google Shape;740;p35"/>
          <p:cNvSpPr txBox="1"/>
          <p:nvPr/>
        </p:nvSpPr>
        <p:spPr>
          <a:xfrm>
            <a:off x="2637845" y="184576"/>
            <a:ext cx="31695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osis"/>
                <a:ea typeface="Dosis"/>
                <a:cs typeface="Dosis"/>
                <a:sym typeface="Dosis"/>
              </a:rPr>
              <a:t>Wireframe</a:t>
            </a:r>
            <a:endParaRPr sz="2400" b="1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1" name="Google Shape;741;p35"/>
          <p:cNvSpPr txBox="1">
            <a:spLocks noGrp="1"/>
          </p:cNvSpPr>
          <p:nvPr>
            <p:ph type="title" idx="4294967295"/>
          </p:nvPr>
        </p:nvSpPr>
        <p:spPr>
          <a:xfrm>
            <a:off x="331801" y="-4605"/>
            <a:ext cx="1889100" cy="15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la page de menu 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“DeskTop”</a:t>
            </a:r>
            <a:endParaRPr sz="3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5" y="1427356"/>
            <a:ext cx="4279106" cy="361990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26" y="235471"/>
            <a:ext cx="1842448" cy="4811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6"/>
          <p:cNvSpPr txBox="1"/>
          <p:nvPr/>
        </p:nvSpPr>
        <p:spPr>
          <a:xfrm>
            <a:off x="2747045" y="192627"/>
            <a:ext cx="3141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osis"/>
                <a:ea typeface="Dosis"/>
                <a:cs typeface="Dosis"/>
                <a:sym typeface="Dosis"/>
              </a:rPr>
              <a:t>Prototype</a:t>
            </a:r>
            <a:endParaRPr sz="2400" b="1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9" name="Google Shape;749;p36"/>
          <p:cNvSpPr txBox="1"/>
          <p:nvPr/>
        </p:nvSpPr>
        <p:spPr>
          <a:xfrm>
            <a:off x="6948250" y="4403525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Achraf Gouriani</a:t>
            </a:r>
            <a:endParaRPr/>
          </a:p>
        </p:txBody>
      </p:sp>
      <p:sp>
        <p:nvSpPr>
          <p:cNvPr id="750" name="Google Shape;750;p36"/>
          <p:cNvSpPr txBox="1">
            <a:spLocks noGrp="1"/>
          </p:cNvSpPr>
          <p:nvPr>
            <p:ph type="title" idx="4294967295"/>
          </p:nvPr>
        </p:nvSpPr>
        <p:spPr>
          <a:xfrm>
            <a:off x="7201010" y="1124262"/>
            <a:ext cx="1726800" cy="14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la page de menu 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“Mobile”</a:t>
            </a:r>
            <a:endParaRPr sz="3000" dirty="0"/>
          </a:p>
        </p:txBody>
      </p:sp>
      <p:sp>
        <p:nvSpPr>
          <p:cNvPr id="751" name="Google Shape;751;p36"/>
          <p:cNvSpPr txBox="1">
            <a:spLocks noGrp="1"/>
          </p:cNvSpPr>
          <p:nvPr>
            <p:ph type="title" idx="4294967295"/>
          </p:nvPr>
        </p:nvSpPr>
        <p:spPr>
          <a:xfrm>
            <a:off x="1369549" y="192627"/>
            <a:ext cx="2207400" cy="15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la page de menu 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“DeskTop”</a:t>
            </a:r>
            <a:endParaRPr sz="3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9" y="1657813"/>
            <a:ext cx="3987356" cy="33518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26" y="98396"/>
            <a:ext cx="1842448" cy="4755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7"/>
          <p:cNvSpPr txBox="1">
            <a:spLocks noGrp="1"/>
          </p:cNvSpPr>
          <p:nvPr>
            <p:ph type="title" idx="4294967295"/>
          </p:nvPr>
        </p:nvSpPr>
        <p:spPr>
          <a:xfrm>
            <a:off x="201625" y="677125"/>
            <a:ext cx="2217000" cy="15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 page de contact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“DeskTop”</a:t>
            </a:r>
            <a:endParaRPr sz="3000"/>
          </a:p>
        </p:txBody>
      </p:sp>
      <p:sp>
        <p:nvSpPr>
          <p:cNvPr id="760" name="Google Shape;760;p37"/>
          <p:cNvSpPr txBox="1"/>
          <p:nvPr/>
        </p:nvSpPr>
        <p:spPr>
          <a:xfrm>
            <a:off x="2987250" y="150325"/>
            <a:ext cx="31695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Dosis"/>
                <a:ea typeface="Dosis"/>
                <a:cs typeface="Dosis"/>
                <a:sym typeface="Dosis"/>
              </a:rPr>
              <a:t>Wireframe</a:t>
            </a:r>
            <a:endParaRPr sz="24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61" name="Google Shape;761;p37"/>
          <p:cNvSpPr txBox="1">
            <a:spLocks noGrp="1"/>
          </p:cNvSpPr>
          <p:nvPr>
            <p:ph type="title" idx="4294967295"/>
          </p:nvPr>
        </p:nvSpPr>
        <p:spPr>
          <a:xfrm>
            <a:off x="6742150" y="997925"/>
            <a:ext cx="2217000" cy="15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 page de contact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“mobile”</a:t>
            </a:r>
            <a:endParaRPr sz="3000"/>
          </a:p>
        </p:txBody>
      </p:sp>
      <p:sp>
        <p:nvSpPr>
          <p:cNvPr id="8" name="Google Shape;719;p33"/>
          <p:cNvSpPr txBox="1"/>
          <p:nvPr/>
        </p:nvSpPr>
        <p:spPr>
          <a:xfrm>
            <a:off x="7282800" y="4403525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iSmail Lougdali 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85" y="349406"/>
            <a:ext cx="1715096" cy="46602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107" y="223024"/>
            <a:ext cx="788569" cy="4657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 txBox="1">
            <a:spLocks noGrp="1"/>
          </p:cNvSpPr>
          <p:nvPr>
            <p:ph type="title"/>
          </p:nvPr>
        </p:nvSpPr>
        <p:spPr>
          <a:xfrm flipH="1">
            <a:off x="4321200" y="1701925"/>
            <a:ext cx="3966600" cy="13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À PROPOS DU PROJET</a:t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1"/>
          </p:nvPr>
        </p:nvSpPr>
        <p:spPr>
          <a:xfrm>
            <a:off x="5219097" y="3011700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 projet est une présentation sur le wireframing et le prototypage + les différents outils “Tools”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dirty="0"/>
          </a:p>
        </p:txBody>
      </p:sp>
      <p:grpSp>
        <p:nvGrpSpPr>
          <p:cNvPr id="314" name="Google Shape;314;p20"/>
          <p:cNvGrpSpPr/>
          <p:nvPr/>
        </p:nvGrpSpPr>
        <p:grpSpPr>
          <a:xfrm>
            <a:off x="720006" y="1084518"/>
            <a:ext cx="3825985" cy="3360951"/>
            <a:chOff x="644881" y="860343"/>
            <a:chExt cx="3825985" cy="3360951"/>
          </a:xfrm>
        </p:grpSpPr>
        <p:sp>
          <p:nvSpPr>
            <p:cNvPr id="315" name="Google Shape;315;p20"/>
            <p:cNvSpPr/>
            <p:nvPr/>
          </p:nvSpPr>
          <p:spPr>
            <a:xfrm rot="-1288312">
              <a:off x="3449392" y="2910323"/>
              <a:ext cx="583235" cy="286447"/>
            </a:xfrm>
            <a:custGeom>
              <a:avLst/>
              <a:gdLst/>
              <a:ahLst/>
              <a:cxnLst/>
              <a:rect l="l" t="t" r="r" b="b"/>
              <a:pathLst>
                <a:path w="109482" h="54763" extrusionOk="0">
                  <a:moveTo>
                    <a:pt x="54738" y="1"/>
                  </a:moveTo>
                  <a:cubicBezTo>
                    <a:pt x="41976" y="1"/>
                    <a:pt x="29213" y="2674"/>
                    <a:pt x="19475" y="8019"/>
                  </a:cubicBezTo>
                  <a:cubicBezTo>
                    <a:pt x="1" y="18715"/>
                    <a:pt x="1" y="36051"/>
                    <a:pt x="19475" y="46743"/>
                  </a:cubicBezTo>
                  <a:cubicBezTo>
                    <a:pt x="29214" y="52089"/>
                    <a:pt x="41978" y="54762"/>
                    <a:pt x="54741" y="54762"/>
                  </a:cubicBezTo>
                  <a:cubicBezTo>
                    <a:pt x="67504" y="54762"/>
                    <a:pt x="80267" y="52089"/>
                    <a:pt x="90004" y="46743"/>
                  </a:cubicBezTo>
                  <a:cubicBezTo>
                    <a:pt x="109481" y="36051"/>
                    <a:pt x="109481" y="18715"/>
                    <a:pt x="90004" y="8023"/>
                  </a:cubicBezTo>
                  <a:cubicBezTo>
                    <a:pt x="80266" y="2675"/>
                    <a:pt x="67502" y="1"/>
                    <a:pt x="5473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 rot="-1288312">
              <a:off x="1875727" y="3838045"/>
              <a:ext cx="583235" cy="286447"/>
            </a:xfrm>
            <a:custGeom>
              <a:avLst/>
              <a:gdLst/>
              <a:ahLst/>
              <a:cxnLst/>
              <a:rect l="l" t="t" r="r" b="b"/>
              <a:pathLst>
                <a:path w="109482" h="54763" extrusionOk="0">
                  <a:moveTo>
                    <a:pt x="54738" y="1"/>
                  </a:moveTo>
                  <a:cubicBezTo>
                    <a:pt x="41976" y="1"/>
                    <a:pt x="29213" y="2674"/>
                    <a:pt x="19475" y="8019"/>
                  </a:cubicBezTo>
                  <a:cubicBezTo>
                    <a:pt x="1" y="18715"/>
                    <a:pt x="1" y="36051"/>
                    <a:pt x="19475" y="46743"/>
                  </a:cubicBezTo>
                  <a:cubicBezTo>
                    <a:pt x="29214" y="52089"/>
                    <a:pt x="41978" y="54762"/>
                    <a:pt x="54741" y="54762"/>
                  </a:cubicBezTo>
                  <a:cubicBezTo>
                    <a:pt x="67504" y="54762"/>
                    <a:pt x="80267" y="52089"/>
                    <a:pt x="90004" y="46743"/>
                  </a:cubicBezTo>
                  <a:cubicBezTo>
                    <a:pt x="109481" y="36051"/>
                    <a:pt x="109481" y="18715"/>
                    <a:pt x="90004" y="8023"/>
                  </a:cubicBezTo>
                  <a:cubicBezTo>
                    <a:pt x="80266" y="2675"/>
                    <a:pt x="67502" y="1"/>
                    <a:pt x="5473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 rot="-1288312">
              <a:off x="1105354" y="2966943"/>
              <a:ext cx="583235" cy="286447"/>
            </a:xfrm>
            <a:custGeom>
              <a:avLst/>
              <a:gdLst/>
              <a:ahLst/>
              <a:cxnLst/>
              <a:rect l="l" t="t" r="r" b="b"/>
              <a:pathLst>
                <a:path w="109482" h="54763" extrusionOk="0">
                  <a:moveTo>
                    <a:pt x="54738" y="1"/>
                  </a:moveTo>
                  <a:cubicBezTo>
                    <a:pt x="41976" y="1"/>
                    <a:pt x="29213" y="2674"/>
                    <a:pt x="19475" y="8019"/>
                  </a:cubicBezTo>
                  <a:cubicBezTo>
                    <a:pt x="1" y="18715"/>
                    <a:pt x="1" y="36051"/>
                    <a:pt x="19475" y="46743"/>
                  </a:cubicBezTo>
                  <a:cubicBezTo>
                    <a:pt x="29214" y="52089"/>
                    <a:pt x="41978" y="54762"/>
                    <a:pt x="54741" y="54762"/>
                  </a:cubicBezTo>
                  <a:cubicBezTo>
                    <a:pt x="67504" y="54762"/>
                    <a:pt x="80267" y="52089"/>
                    <a:pt x="90004" y="46743"/>
                  </a:cubicBezTo>
                  <a:cubicBezTo>
                    <a:pt x="109481" y="36051"/>
                    <a:pt x="109481" y="18715"/>
                    <a:pt x="90004" y="8023"/>
                  </a:cubicBezTo>
                  <a:cubicBezTo>
                    <a:pt x="80266" y="2675"/>
                    <a:pt x="67502" y="1"/>
                    <a:pt x="5473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" name="Google Shape;318;p20"/>
            <p:cNvGrpSpPr/>
            <p:nvPr/>
          </p:nvGrpSpPr>
          <p:grpSpPr>
            <a:xfrm>
              <a:off x="3112615" y="860343"/>
              <a:ext cx="1358251" cy="2260932"/>
              <a:chOff x="1653252" y="1249313"/>
              <a:chExt cx="1608730" cy="2677877"/>
            </a:xfrm>
          </p:grpSpPr>
          <p:sp>
            <p:nvSpPr>
              <p:cNvPr id="319" name="Google Shape;319;p20"/>
              <p:cNvSpPr/>
              <p:nvPr/>
            </p:nvSpPr>
            <p:spPr>
              <a:xfrm>
                <a:off x="1653252" y="3010960"/>
                <a:ext cx="1287405" cy="739572"/>
              </a:xfrm>
              <a:custGeom>
                <a:avLst/>
                <a:gdLst/>
                <a:ahLst/>
                <a:cxnLst/>
                <a:rect l="l" t="t" r="r" b="b"/>
                <a:pathLst>
                  <a:path w="25434" h="14611" extrusionOk="0">
                    <a:moveTo>
                      <a:pt x="22128" y="1"/>
                    </a:moveTo>
                    <a:cubicBezTo>
                      <a:pt x="21958" y="1"/>
                      <a:pt x="21789" y="37"/>
                      <a:pt x="21659" y="110"/>
                    </a:cubicBezTo>
                    <a:lnTo>
                      <a:pt x="258" y="12469"/>
                    </a:lnTo>
                    <a:cubicBezTo>
                      <a:pt x="0" y="12618"/>
                      <a:pt x="0" y="12859"/>
                      <a:pt x="258" y="13009"/>
                    </a:cubicBezTo>
                    <a:lnTo>
                      <a:pt x="2835" y="14498"/>
                    </a:lnTo>
                    <a:cubicBezTo>
                      <a:pt x="2964" y="14573"/>
                      <a:pt x="3134" y="14610"/>
                      <a:pt x="3304" y="14610"/>
                    </a:cubicBezTo>
                    <a:cubicBezTo>
                      <a:pt x="3474" y="14610"/>
                      <a:pt x="3644" y="14573"/>
                      <a:pt x="3774" y="14498"/>
                    </a:cubicBezTo>
                    <a:lnTo>
                      <a:pt x="25175" y="2139"/>
                    </a:lnTo>
                    <a:cubicBezTo>
                      <a:pt x="25433" y="1990"/>
                      <a:pt x="25433" y="1749"/>
                      <a:pt x="25175" y="1599"/>
                    </a:cubicBezTo>
                    <a:lnTo>
                      <a:pt x="22598" y="110"/>
                    </a:lnTo>
                    <a:cubicBezTo>
                      <a:pt x="22467" y="37"/>
                      <a:pt x="22297" y="1"/>
                      <a:pt x="22128" y="1"/>
                    </a:cubicBezTo>
                    <a:close/>
                  </a:path>
                </a:pathLst>
              </a:custGeom>
              <a:solidFill>
                <a:srgbClr val="000000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2958632" y="1659063"/>
                <a:ext cx="303351" cy="394614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7796" extrusionOk="0">
                    <a:moveTo>
                      <a:pt x="5786" y="0"/>
                    </a:moveTo>
                    <a:cubicBezTo>
                      <a:pt x="5735" y="0"/>
                      <a:pt x="5678" y="17"/>
                      <a:pt x="5618" y="52"/>
                    </a:cubicBezTo>
                    <a:lnTo>
                      <a:pt x="1674" y="2329"/>
                    </a:lnTo>
                    <a:cubicBezTo>
                      <a:pt x="1467" y="2448"/>
                      <a:pt x="1301" y="2737"/>
                      <a:pt x="1301" y="2978"/>
                    </a:cubicBezTo>
                    <a:lnTo>
                      <a:pt x="1301" y="4597"/>
                    </a:lnTo>
                    <a:lnTo>
                      <a:pt x="151" y="5790"/>
                    </a:lnTo>
                    <a:cubicBezTo>
                      <a:pt x="1" y="5947"/>
                      <a:pt x="33" y="6056"/>
                      <a:pt x="216" y="6056"/>
                    </a:cubicBezTo>
                    <a:cubicBezTo>
                      <a:pt x="236" y="6056"/>
                      <a:pt x="257" y="6055"/>
                      <a:pt x="281" y="6052"/>
                    </a:cubicBezTo>
                    <a:lnTo>
                      <a:pt x="1301" y="5933"/>
                    </a:lnTo>
                    <a:lnTo>
                      <a:pt x="1301" y="7527"/>
                    </a:lnTo>
                    <a:cubicBezTo>
                      <a:pt x="1301" y="7697"/>
                      <a:pt x="1385" y="7796"/>
                      <a:pt x="1508" y="7796"/>
                    </a:cubicBezTo>
                    <a:cubicBezTo>
                      <a:pt x="1558" y="7796"/>
                      <a:pt x="1615" y="7780"/>
                      <a:pt x="1674" y="7745"/>
                    </a:cubicBezTo>
                    <a:lnTo>
                      <a:pt x="5618" y="5467"/>
                    </a:lnTo>
                    <a:cubicBezTo>
                      <a:pt x="5825" y="5348"/>
                      <a:pt x="5992" y="5056"/>
                      <a:pt x="5992" y="4818"/>
                    </a:cubicBezTo>
                    <a:lnTo>
                      <a:pt x="5992" y="265"/>
                    </a:lnTo>
                    <a:cubicBezTo>
                      <a:pt x="5992" y="97"/>
                      <a:pt x="5908" y="0"/>
                      <a:pt x="5786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>
                <a:off x="3072117" y="1756451"/>
                <a:ext cx="153523" cy="210518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4159" extrusionOk="0">
                    <a:moveTo>
                      <a:pt x="3032" y="1"/>
                    </a:moveTo>
                    <a:lnTo>
                      <a:pt x="1595" y="2499"/>
                    </a:lnTo>
                    <a:cubicBezTo>
                      <a:pt x="1560" y="2560"/>
                      <a:pt x="1514" y="2597"/>
                      <a:pt x="1472" y="2597"/>
                    </a:cubicBezTo>
                    <a:cubicBezTo>
                      <a:pt x="1460" y="2597"/>
                      <a:pt x="1449" y="2594"/>
                      <a:pt x="1438" y="2588"/>
                    </a:cubicBezTo>
                    <a:lnTo>
                      <a:pt x="0" y="1751"/>
                    </a:lnTo>
                    <a:lnTo>
                      <a:pt x="0" y="4020"/>
                    </a:lnTo>
                    <a:cubicBezTo>
                      <a:pt x="0" y="4106"/>
                      <a:pt x="35" y="4159"/>
                      <a:pt x="84" y="4159"/>
                    </a:cubicBezTo>
                    <a:cubicBezTo>
                      <a:pt x="98" y="4159"/>
                      <a:pt x="113" y="4154"/>
                      <a:pt x="129" y="4145"/>
                    </a:cubicBezTo>
                    <a:lnTo>
                      <a:pt x="2903" y="2540"/>
                    </a:lnTo>
                    <a:cubicBezTo>
                      <a:pt x="2975" y="2499"/>
                      <a:pt x="3032" y="2377"/>
                      <a:pt x="3032" y="2269"/>
                    </a:cubicBezTo>
                    <a:lnTo>
                      <a:pt x="3032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>
                <a:off x="3072117" y="1741823"/>
                <a:ext cx="153523" cy="128973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548" extrusionOk="0">
                    <a:moveTo>
                      <a:pt x="3032" y="0"/>
                    </a:moveTo>
                    <a:lnTo>
                      <a:pt x="0" y="1751"/>
                    </a:lnTo>
                    <a:lnTo>
                      <a:pt x="1441" y="2540"/>
                    </a:lnTo>
                    <a:cubicBezTo>
                      <a:pt x="1451" y="2545"/>
                      <a:pt x="1461" y="2548"/>
                      <a:pt x="1471" y="2548"/>
                    </a:cubicBezTo>
                    <a:cubicBezTo>
                      <a:pt x="1511" y="2548"/>
                      <a:pt x="1557" y="2514"/>
                      <a:pt x="1595" y="2452"/>
                    </a:cubicBez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2958632" y="2068712"/>
                <a:ext cx="303351" cy="39471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7798" extrusionOk="0">
                    <a:moveTo>
                      <a:pt x="5787" y="1"/>
                    </a:moveTo>
                    <a:cubicBezTo>
                      <a:pt x="5736" y="1"/>
                      <a:pt x="5679" y="18"/>
                      <a:pt x="5618" y="54"/>
                    </a:cubicBezTo>
                    <a:lnTo>
                      <a:pt x="1674" y="2328"/>
                    </a:lnTo>
                    <a:cubicBezTo>
                      <a:pt x="1467" y="2450"/>
                      <a:pt x="1301" y="2739"/>
                      <a:pt x="1301" y="2980"/>
                    </a:cubicBezTo>
                    <a:lnTo>
                      <a:pt x="1301" y="4599"/>
                    </a:lnTo>
                    <a:lnTo>
                      <a:pt x="151" y="5792"/>
                    </a:lnTo>
                    <a:cubicBezTo>
                      <a:pt x="1" y="5948"/>
                      <a:pt x="33" y="6058"/>
                      <a:pt x="216" y="6058"/>
                    </a:cubicBezTo>
                    <a:cubicBezTo>
                      <a:pt x="236" y="6058"/>
                      <a:pt x="258" y="6057"/>
                      <a:pt x="281" y="6054"/>
                    </a:cubicBezTo>
                    <a:lnTo>
                      <a:pt x="1301" y="5935"/>
                    </a:lnTo>
                    <a:lnTo>
                      <a:pt x="1301" y="7529"/>
                    </a:lnTo>
                    <a:cubicBezTo>
                      <a:pt x="1301" y="7699"/>
                      <a:pt x="1385" y="7798"/>
                      <a:pt x="1508" y="7798"/>
                    </a:cubicBezTo>
                    <a:cubicBezTo>
                      <a:pt x="1558" y="7798"/>
                      <a:pt x="1615" y="7782"/>
                      <a:pt x="1674" y="7747"/>
                    </a:cubicBezTo>
                    <a:lnTo>
                      <a:pt x="5618" y="5469"/>
                    </a:lnTo>
                    <a:cubicBezTo>
                      <a:pt x="5825" y="5350"/>
                      <a:pt x="5992" y="5058"/>
                      <a:pt x="5992" y="4820"/>
                    </a:cubicBezTo>
                    <a:lnTo>
                      <a:pt x="5992" y="267"/>
                    </a:lnTo>
                    <a:cubicBezTo>
                      <a:pt x="5992" y="99"/>
                      <a:pt x="5909" y="1"/>
                      <a:pt x="5787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3059361" y="2184424"/>
                <a:ext cx="172656" cy="193156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16" extrusionOk="0">
                    <a:moveTo>
                      <a:pt x="1704" y="953"/>
                    </a:moveTo>
                    <a:lnTo>
                      <a:pt x="2258" y="1466"/>
                    </a:lnTo>
                    <a:lnTo>
                      <a:pt x="1976" y="1626"/>
                    </a:lnTo>
                    <a:lnTo>
                      <a:pt x="1976" y="2500"/>
                    </a:lnTo>
                    <a:lnTo>
                      <a:pt x="1432" y="2816"/>
                    </a:lnTo>
                    <a:lnTo>
                      <a:pt x="1432" y="1942"/>
                    </a:lnTo>
                    <a:lnTo>
                      <a:pt x="1150" y="2105"/>
                    </a:lnTo>
                    <a:lnTo>
                      <a:pt x="1704" y="953"/>
                    </a:lnTo>
                    <a:close/>
                    <a:moveTo>
                      <a:pt x="2503" y="1"/>
                    </a:moveTo>
                    <a:cubicBezTo>
                      <a:pt x="2435" y="1"/>
                      <a:pt x="2362" y="21"/>
                      <a:pt x="2285" y="65"/>
                    </a:cubicBezTo>
                    <a:cubicBezTo>
                      <a:pt x="2126" y="158"/>
                      <a:pt x="1983" y="365"/>
                      <a:pt x="1897" y="603"/>
                    </a:cubicBezTo>
                    <a:cubicBezTo>
                      <a:pt x="1852" y="265"/>
                      <a:pt x="1687" y="64"/>
                      <a:pt x="1467" y="64"/>
                    </a:cubicBezTo>
                    <a:cubicBezTo>
                      <a:pt x="1391" y="64"/>
                      <a:pt x="1310" y="88"/>
                      <a:pt x="1224" y="137"/>
                    </a:cubicBezTo>
                    <a:cubicBezTo>
                      <a:pt x="813" y="375"/>
                      <a:pt x="480" y="1082"/>
                      <a:pt x="480" y="1718"/>
                    </a:cubicBezTo>
                    <a:lnTo>
                      <a:pt x="480" y="2303"/>
                    </a:lnTo>
                    <a:lnTo>
                      <a:pt x="477" y="2306"/>
                    </a:lnTo>
                    <a:cubicBezTo>
                      <a:pt x="215" y="2455"/>
                      <a:pt x="0" y="2904"/>
                      <a:pt x="0" y="3309"/>
                    </a:cubicBezTo>
                    <a:cubicBezTo>
                      <a:pt x="0" y="3622"/>
                      <a:pt x="129" y="3816"/>
                      <a:pt x="309" y="3816"/>
                    </a:cubicBezTo>
                    <a:cubicBezTo>
                      <a:pt x="361" y="3816"/>
                      <a:pt x="418" y="3799"/>
                      <a:pt x="477" y="3765"/>
                    </a:cubicBezTo>
                    <a:lnTo>
                      <a:pt x="2934" y="2347"/>
                    </a:lnTo>
                    <a:cubicBezTo>
                      <a:pt x="3196" y="2194"/>
                      <a:pt x="3411" y="1745"/>
                      <a:pt x="3411" y="1341"/>
                    </a:cubicBezTo>
                    <a:cubicBezTo>
                      <a:pt x="3411" y="1029"/>
                      <a:pt x="3281" y="834"/>
                      <a:pt x="3101" y="834"/>
                    </a:cubicBezTo>
                    <a:cubicBezTo>
                      <a:pt x="3049" y="834"/>
                      <a:pt x="2993" y="850"/>
                      <a:pt x="2934" y="885"/>
                    </a:cubicBezTo>
                    <a:lnTo>
                      <a:pt x="2907" y="898"/>
                    </a:lnTo>
                    <a:lnTo>
                      <a:pt x="2907" y="664"/>
                    </a:lnTo>
                    <a:cubicBezTo>
                      <a:pt x="2907" y="252"/>
                      <a:pt x="2739" y="1"/>
                      <a:pt x="2503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2958632" y="1249313"/>
                <a:ext cx="303351" cy="39466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7797" extrusionOk="0">
                    <a:moveTo>
                      <a:pt x="5785" y="0"/>
                    </a:moveTo>
                    <a:cubicBezTo>
                      <a:pt x="5735" y="0"/>
                      <a:pt x="5678" y="17"/>
                      <a:pt x="5618" y="51"/>
                    </a:cubicBezTo>
                    <a:lnTo>
                      <a:pt x="1674" y="2330"/>
                    </a:lnTo>
                    <a:cubicBezTo>
                      <a:pt x="1467" y="2448"/>
                      <a:pt x="1301" y="2738"/>
                      <a:pt x="1301" y="2978"/>
                    </a:cubicBezTo>
                    <a:lnTo>
                      <a:pt x="1301" y="4597"/>
                    </a:lnTo>
                    <a:lnTo>
                      <a:pt x="151" y="5790"/>
                    </a:lnTo>
                    <a:cubicBezTo>
                      <a:pt x="1" y="5947"/>
                      <a:pt x="33" y="6056"/>
                      <a:pt x="216" y="6056"/>
                    </a:cubicBezTo>
                    <a:cubicBezTo>
                      <a:pt x="236" y="6056"/>
                      <a:pt x="257" y="6055"/>
                      <a:pt x="281" y="6052"/>
                    </a:cubicBezTo>
                    <a:lnTo>
                      <a:pt x="1301" y="5933"/>
                    </a:lnTo>
                    <a:lnTo>
                      <a:pt x="1301" y="7527"/>
                    </a:lnTo>
                    <a:cubicBezTo>
                      <a:pt x="1301" y="7698"/>
                      <a:pt x="1384" y="7796"/>
                      <a:pt x="1507" y="7796"/>
                    </a:cubicBezTo>
                    <a:cubicBezTo>
                      <a:pt x="1557" y="7796"/>
                      <a:pt x="1614" y="7780"/>
                      <a:pt x="1674" y="7745"/>
                    </a:cubicBezTo>
                    <a:lnTo>
                      <a:pt x="5618" y="5467"/>
                    </a:lnTo>
                    <a:cubicBezTo>
                      <a:pt x="5825" y="5349"/>
                      <a:pt x="5992" y="5056"/>
                      <a:pt x="5992" y="4818"/>
                    </a:cubicBezTo>
                    <a:lnTo>
                      <a:pt x="5992" y="269"/>
                    </a:lnTo>
                    <a:cubicBezTo>
                      <a:pt x="5992" y="98"/>
                      <a:pt x="5908" y="0"/>
                      <a:pt x="578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3063866" y="1343968"/>
                <a:ext cx="162128" cy="215226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4252" extrusionOk="0">
                    <a:moveTo>
                      <a:pt x="1915" y="1214"/>
                    </a:moveTo>
                    <a:cubicBezTo>
                      <a:pt x="1923" y="1214"/>
                      <a:pt x="1930" y="1214"/>
                      <a:pt x="1938" y="1214"/>
                    </a:cubicBezTo>
                    <a:lnTo>
                      <a:pt x="1965" y="1214"/>
                    </a:lnTo>
                    <a:cubicBezTo>
                      <a:pt x="1968" y="1218"/>
                      <a:pt x="1975" y="1218"/>
                      <a:pt x="1979" y="1218"/>
                    </a:cubicBezTo>
                    <a:cubicBezTo>
                      <a:pt x="2098" y="1235"/>
                      <a:pt x="2196" y="1306"/>
                      <a:pt x="2254" y="1435"/>
                    </a:cubicBezTo>
                    <a:cubicBezTo>
                      <a:pt x="2404" y="1765"/>
                      <a:pt x="2233" y="2343"/>
                      <a:pt x="1873" y="2724"/>
                    </a:cubicBezTo>
                    <a:cubicBezTo>
                      <a:pt x="1720" y="2883"/>
                      <a:pt x="1560" y="2982"/>
                      <a:pt x="1414" y="3019"/>
                    </a:cubicBezTo>
                    <a:cubicBezTo>
                      <a:pt x="1408" y="3023"/>
                      <a:pt x="1400" y="3023"/>
                      <a:pt x="1394" y="3026"/>
                    </a:cubicBezTo>
                    <a:cubicBezTo>
                      <a:pt x="1390" y="3026"/>
                      <a:pt x="1387" y="3026"/>
                      <a:pt x="1380" y="3030"/>
                    </a:cubicBezTo>
                    <a:cubicBezTo>
                      <a:pt x="1370" y="3030"/>
                      <a:pt x="1359" y="3033"/>
                      <a:pt x="1350" y="3033"/>
                    </a:cubicBezTo>
                    <a:cubicBezTo>
                      <a:pt x="1339" y="3036"/>
                      <a:pt x="1326" y="3036"/>
                      <a:pt x="1312" y="3036"/>
                    </a:cubicBezTo>
                    <a:lnTo>
                      <a:pt x="1292" y="3036"/>
                    </a:lnTo>
                    <a:cubicBezTo>
                      <a:pt x="1290" y="3038"/>
                      <a:pt x="1288" y="3039"/>
                      <a:pt x="1287" y="3039"/>
                    </a:cubicBezTo>
                    <a:cubicBezTo>
                      <a:pt x="1285" y="3039"/>
                      <a:pt x="1284" y="3038"/>
                      <a:pt x="1282" y="3036"/>
                    </a:cubicBezTo>
                    <a:cubicBezTo>
                      <a:pt x="1135" y="3036"/>
                      <a:pt x="1017" y="2961"/>
                      <a:pt x="948" y="2815"/>
                    </a:cubicBezTo>
                    <a:cubicBezTo>
                      <a:pt x="924" y="2761"/>
                      <a:pt x="907" y="2696"/>
                      <a:pt x="901" y="2632"/>
                    </a:cubicBezTo>
                    <a:cubicBezTo>
                      <a:pt x="898" y="2597"/>
                      <a:pt x="894" y="2564"/>
                      <a:pt x="894" y="2530"/>
                    </a:cubicBezTo>
                    <a:cubicBezTo>
                      <a:pt x="898" y="2210"/>
                      <a:pt x="1061" y="1812"/>
                      <a:pt x="1332" y="1527"/>
                    </a:cubicBezTo>
                    <a:cubicBezTo>
                      <a:pt x="1417" y="1435"/>
                      <a:pt x="1510" y="1364"/>
                      <a:pt x="1598" y="1312"/>
                    </a:cubicBezTo>
                    <a:cubicBezTo>
                      <a:pt x="1629" y="1292"/>
                      <a:pt x="1659" y="1279"/>
                      <a:pt x="1686" y="1265"/>
                    </a:cubicBezTo>
                    <a:cubicBezTo>
                      <a:pt x="1766" y="1231"/>
                      <a:pt x="1843" y="1214"/>
                      <a:pt x="1915" y="1214"/>
                    </a:cubicBezTo>
                    <a:close/>
                    <a:moveTo>
                      <a:pt x="2404" y="0"/>
                    </a:moveTo>
                    <a:lnTo>
                      <a:pt x="2053" y="35"/>
                    </a:lnTo>
                    <a:cubicBezTo>
                      <a:pt x="2020" y="38"/>
                      <a:pt x="1985" y="61"/>
                      <a:pt x="1975" y="88"/>
                    </a:cubicBezTo>
                    <a:lnTo>
                      <a:pt x="1785" y="602"/>
                    </a:lnTo>
                    <a:cubicBezTo>
                      <a:pt x="1775" y="626"/>
                      <a:pt x="1740" y="660"/>
                      <a:pt x="1706" y="673"/>
                    </a:cubicBezTo>
                    <a:cubicBezTo>
                      <a:pt x="1635" y="711"/>
                      <a:pt x="1563" y="752"/>
                      <a:pt x="1489" y="802"/>
                    </a:cubicBezTo>
                    <a:cubicBezTo>
                      <a:pt x="1475" y="811"/>
                      <a:pt x="1459" y="816"/>
                      <a:pt x="1445" y="816"/>
                    </a:cubicBezTo>
                    <a:cubicBezTo>
                      <a:pt x="1432" y="816"/>
                      <a:pt x="1421" y="812"/>
                      <a:pt x="1414" y="802"/>
                    </a:cubicBezTo>
                    <a:lnTo>
                      <a:pt x="1234" y="527"/>
                    </a:lnTo>
                    <a:cubicBezTo>
                      <a:pt x="1228" y="520"/>
                      <a:pt x="1220" y="517"/>
                      <a:pt x="1211" y="517"/>
                    </a:cubicBezTo>
                    <a:cubicBezTo>
                      <a:pt x="1198" y="517"/>
                      <a:pt x="1183" y="523"/>
                      <a:pt x="1169" y="537"/>
                    </a:cubicBezTo>
                    <a:lnTo>
                      <a:pt x="782" y="945"/>
                    </a:lnTo>
                    <a:cubicBezTo>
                      <a:pt x="758" y="970"/>
                      <a:pt x="744" y="1006"/>
                      <a:pt x="752" y="1031"/>
                    </a:cubicBezTo>
                    <a:lnTo>
                      <a:pt x="860" y="1394"/>
                    </a:lnTo>
                    <a:cubicBezTo>
                      <a:pt x="867" y="1418"/>
                      <a:pt x="857" y="1455"/>
                      <a:pt x="840" y="1483"/>
                    </a:cubicBezTo>
                    <a:cubicBezTo>
                      <a:pt x="775" y="1582"/>
                      <a:pt x="714" y="1687"/>
                      <a:pt x="663" y="1792"/>
                    </a:cubicBezTo>
                    <a:cubicBezTo>
                      <a:pt x="650" y="1816"/>
                      <a:pt x="612" y="1847"/>
                      <a:pt x="578" y="1853"/>
                    </a:cubicBezTo>
                    <a:lnTo>
                      <a:pt x="248" y="1932"/>
                    </a:lnTo>
                    <a:cubicBezTo>
                      <a:pt x="214" y="1941"/>
                      <a:pt x="180" y="1969"/>
                      <a:pt x="173" y="1996"/>
                    </a:cubicBezTo>
                    <a:lnTo>
                      <a:pt x="7" y="2557"/>
                    </a:lnTo>
                    <a:cubicBezTo>
                      <a:pt x="0" y="2581"/>
                      <a:pt x="17" y="2605"/>
                      <a:pt x="47" y="2605"/>
                    </a:cubicBezTo>
                    <a:lnTo>
                      <a:pt x="350" y="2622"/>
                    </a:lnTo>
                    <a:cubicBezTo>
                      <a:pt x="380" y="2625"/>
                      <a:pt x="405" y="2646"/>
                      <a:pt x="401" y="2672"/>
                    </a:cubicBezTo>
                    <a:cubicBezTo>
                      <a:pt x="391" y="2774"/>
                      <a:pt x="391" y="2870"/>
                      <a:pt x="401" y="2965"/>
                    </a:cubicBezTo>
                    <a:cubicBezTo>
                      <a:pt x="405" y="2989"/>
                      <a:pt x="388" y="3026"/>
                      <a:pt x="367" y="3054"/>
                    </a:cubicBezTo>
                    <a:lnTo>
                      <a:pt x="30" y="3462"/>
                    </a:lnTo>
                    <a:cubicBezTo>
                      <a:pt x="10" y="3485"/>
                      <a:pt x="0" y="3523"/>
                      <a:pt x="10" y="3546"/>
                    </a:cubicBezTo>
                    <a:lnTo>
                      <a:pt x="170" y="3900"/>
                    </a:lnTo>
                    <a:cubicBezTo>
                      <a:pt x="173" y="3903"/>
                      <a:pt x="176" y="3907"/>
                      <a:pt x="180" y="3910"/>
                    </a:cubicBezTo>
                    <a:cubicBezTo>
                      <a:pt x="184" y="3914"/>
                      <a:pt x="190" y="3914"/>
                      <a:pt x="193" y="3914"/>
                    </a:cubicBezTo>
                    <a:cubicBezTo>
                      <a:pt x="207" y="3914"/>
                      <a:pt x="221" y="3907"/>
                      <a:pt x="234" y="3896"/>
                    </a:cubicBezTo>
                    <a:lnTo>
                      <a:pt x="595" y="3567"/>
                    </a:lnTo>
                    <a:cubicBezTo>
                      <a:pt x="610" y="3552"/>
                      <a:pt x="629" y="3544"/>
                      <a:pt x="646" y="3544"/>
                    </a:cubicBezTo>
                    <a:cubicBezTo>
                      <a:pt x="656" y="3544"/>
                      <a:pt x="666" y="3547"/>
                      <a:pt x="673" y="3553"/>
                    </a:cubicBezTo>
                    <a:cubicBezTo>
                      <a:pt x="717" y="3590"/>
                      <a:pt x="772" y="3621"/>
                      <a:pt x="826" y="3642"/>
                    </a:cubicBezTo>
                    <a:cubicBezTo>
                      <a:pt x="849" y="3652"/>
                      <a:pt x="867" y="3679"/>
                      <a:pt x="863" y="3706"/>
                    </a:cubicBezTo>
                    <a:lnTo>
                      <a:pt x="752" y="4209"/>
                    </a:lnTo>
                    <a:cubicBezTo>
                      <a:pt x="747" y="4223"/>
                      <a:pt x="755" y="4237"/>
                      <a:pt x="765" y="4243"/>
                    </a:cubicBezTo>
                    <a:lnTo>
                      <a:pt x="768" y="4243"/>
                    </a:lnTo>
                    <a:cubicBezTo>
                      <a:pt x="773" y="4248"/>
                      <a:pt x="780" y="4251"/>
                      <a:pt x="788" y="4251"/>
                    </a:cubicBezTo>
                    <a:cubicBezTo>
                      <a:pt x="791" y="4251"/>
                      <a:pt x="795" y="4251"/>
                      <a:pt x="799" y="4250"/>
                    </a:cubicBezTo>
                    <a:lnTo>
                      <a:pt x="1152" y="4216"/>
                    </a:lnTo>
                    <a:cubicBezTo>
                      <a:pt x="1183" y="4213"/>
                      <a:pt x="1221" y="4189"/>
                      <a:pt x="1227" y="4162"/>
                    </a:cubicBezTo>
                    <a:lnTo>
                      <a:pt x="1421" y="3652"/>
                    </a:lnTo>
                    <a:cubicBezTo>
                      <a:pt x="1431" y="3625"/>
                      <a:pt x="1465" y="3590"/>
                      <a:pt x="1496" y="3577"/>
                    </a:cubicBezTo>
                    <a:cubicBezTo>
                      <a:pt x="1533" y="3560"/>
                      <a:pt x="1571" y="3540"/>
                      <a:pt x="1608" y="3515"/>
                    </a:cubicBezTo>
                    <a:cubicBezTo>
                      <a:pt x="1645" y="3495"/>
                      <a:pt x="1679" y="3475"/>
                      <a:pt x="1714" y="3451"/>
                    </a:cubicBezTo>
                    <a:cubicBezTo>
                      <a:pt x="1730" y="3440"/>
                      <a:pt x="1747" y="3434"/>
                      <a:pt x="1762" y="3434"/>
                    </a:cubicBezTo>
                    <a:cubicBezTo>
                      <a:pt x="1775" y="3434"/>
                      <a:pt x="1785" y="3438"/>
                      <a:pt x="1792" y="3448"/>
                    </a:cubicBezTo>
                    <a:lnTo>
                      <a:pt x="1971" y="3723"/>
                    </a:lnTo>
                    <a:cubicBezTo>
                      <a:pt x="1971" y="3727"/>
                      <a:pt x="1975" y="3730"/>
                      <a:pt x="1979" y="3730"/>
                    </a:cubicBezTo>
                    <a:cubicBezTo>
                      <a:pt x="1983" y="3733"/>
                      <a:pt x="1988" y="3734"/>
                      <a:pt x="1994" y="3734"/>
                    </a:cubicBezTo>
                    <a:cubicBezTo>
                      <a:pt x="2006" y="3734"/>
                      <a:pt x="2023" y="3727"/>
                      <a:pt x="2037" y="3713"/>
                    </a:cubicBezTo>
                    <a:lnTo>
                      <a:pt x="2420" y="3305"/>
                    </a:lnTo>
                    <a:cubicBezTo>
                      <a:pt x="2445" y="3281"/>
                      <a:pt x="2458" y="3244"/>
                      <a:pt x="2451" y="3220"/>
                    </a:cubicBezTo>
                    <a:lnTo>
                      <a:pt x="2343" y="2856"/>
                    </a:lnTo>
                    <a:cubicBezTo>
                      <a:pt x="2339" y="2836"/>
                      <a:pt x="2346" y="2795"/>
                      <a:pt x="2363" y="2768"/>
                    </a:cubicBezTo>
                    <a:cubicBezTo>
                      <a:pt x="2431" y="2669"/>
                      <a:pt x="2489" y="2564"/>
                      <a:pt x="2543" y="2462"/>
                    </a:cubicBezTo>
                    <a:cubicBezTo>
                      <a:pt x="2553" y="2434"/>
                      <a:pt x="2591" y="2407"/>
                      <a:pt x="2624" y="2398"/>
                    </a:cubicBezTo>
                    <a:lnTo>
                      <a:pt x="2958" y="2319"/>
                    </a:lnTo>
                    <a:cubicBezTo>
                      <a:pt x="2988" y="2309"/>
                      <a:pt x="3022" y="2282"/>
                      <a:pt x="3032" y="2255"/>
                    </a:cubicBezTo>
                    <a:lnTo>
                      <a:pt x="3199" y="1697"/>
                    </a:lnTo>
                    <a:cubicBezTo>
                      <a:pt x="3203" y="1676"/>
                      <a:pt x="3195" y="1659"/>
                      <a:pt x="3179" y="1653"/>
                    </a:cubicBezTo>
                    <a:lnTo>
                      <a:pt x="3179" y="1649"/>
                    </a:lnTo>
                    <a:cubicBezTo>
                      <a:pt x="3172" y="1646"/>
                      <a:pt x="3165" y="1646"/>
                      <a:pt x="3154" y="1646"/>
                    </a:cubicBezTo>
                    <a:lnTo>
                      <a:pt x="2856" y="1629"/>
                    </a:lnTo>
                    <a:cubicBezTo>
                      <a:pt x="2825" y="1626"/>
                      <a:pt x="2801" y="1605"/>
                      <a:pt x="2804" y="1577"/>
                    </a:cubicBezTo>
                    <a:cubicBezTo>
                      <a:pt x="2808" y="1530"/>
                      <a:pt x="2812" y="1483"/>
                      <a:pt x="2812" y="1439"/>
                    </a:cubicBezTo>
                    <a:cubicBezTo>
                      <a:pt x="2812" y="1387"/>
                      <a:pt x="2808" y="1337"/>
                      <a:pt x="2804" y="1289"/>
                    </a:cubicBezTo>
                    <a:cubicBezTo>
                      <a:pt x="2801" y="1265"/>
                      <a:pt x="2815" y="1224"/>
                      <a:pt x="2835" y="1197"/>
                    </a:cubicBezTo>
                    <a:lnTo>
                      <a:pt x="3175" y="789"/>
                    </a:lnTo>
                    <a:cubicBezTo>
                      <a:pt x="3195" y="766"/>
                      <a:pt x="3203" y="728"/>
                      <a:pt x="3195" y="708"/>
                    </a:cubicBezTo>
                    <a:lnTo>
                      <a:pt x="3036" y="354"/>
                    </a:lnTo>
                    <a:cubicBezTo>
                      <a:pt x="3032" y="347"/>
                      <a:pt x="3029" y="344"/>
                      <a:pt x="3026" y="340"/>
                    </a:cubicBezTo>
                    <a:lnTo>
                      <a:pt x="3022" y="340"/>
                    </a:lnTo>
                    <a:cubicBezTo>
                      <a:pt x="3019" y="339"/>
                      <a:pt x="3015" y="338"/>
                      <a:pt x="3010" y="338"/>
                    </a:cubicBezTo>
                    <a:cubicBezTo>
                      <a:pt x="2998" y="338"/>
                      <a:pt x="2984" y="345"/>
                      <a:pt x="2971" y="358"/>
                    </a:cubicBezTo>
                    <a:lnTo>
                      <a:pt x="2611" y="684"/>
                    </a:lnTo>
                    <a:cubicBezTo>
                      <a:pt x="2596" y="699"/>
                      <a:pt x="2577" y="707"/>
                      <a:pt x="2559" y="707"/>
                    </a:cubicBezTo>
                    <a:cubicBezTo>
                      <a:pt x="2549" y="707"/>
                      <a:pt x="2539" y="704"/>
                      <a:pt x="2533" y="697"/>
                    </a:cubicBezTo>
                    <a:cubicBezTo>
                      <a:pt x="2485" y="660"/>
                      <a:pt x="2434" y="629"/>
                      <a:pt x="2379" y="609"/>
                    </a:cubicBezTo>
                    <a:cubicBezTo>
                      <a:pt x="2352" y="598"/>
                      <a:pt x="2335" y="571"/>
                      <a:pt x="2343" y="544"/>
                    </a:cubicBezTo>
                    <a:lnTo>
                      <a:pt x="2454" y="41"/>
                    </a:lnTo>
                    <a:cubicBezTo>
                      <a:pt x="2458" y="27"/>
                      <a:pt x="2451" y="14"/>
                      <a:pt x="2437" y="7"/>
                    </a:cubicBezTo>
                    <a:cubicBezTo>
                      <a:pt x="2431" y="0"/>
                      <a:pt x="2417" y="0"/>
                      <a:pt x="2404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1701238" y="1311775"/>
                <a:ext cx="1187790" cy="2384034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47099" extrusionOk="0">
                    <a:moveTo>
                      <a:pt x="21266" y="0"/>
                    </a:moveTo>
                    <a:cubicBezTo>
                      <a:pt x="21096" y="0"/>
                      <a:pt x="20926" y="38"/>
                      <a:pt x="20797" y="112"/>
                    </a:cubicBezTo>
                    <a:lnTo>
                      <a:pt x="469" y="11849"/>
                    </a:lnTo>
                    <a:cubicBezTo>
                      <a:pt x="211" y="11998"/>
                      <a:pt x="0" y="12362"/>
                      <a:pt x="0" y="12658"/>
                    </a:cubicBezTo>
                    <a:lnTo>
                      <a:pt x="0" y="45446"/>
                    </a:lnTo>
                    <a:cubicBezTo>
                      <a:pt x="0" y="45741"/>
                      <a:pt x="211" y="46105"/>
                      <a:pt x="469" y="46255"/>
                    </a:cubicBezTo>
                    <a:lnTo>
                      <a:pt x="1731" y="46986"/>
                    </a:lnTo>
                    <a:cubicBezTo>
                      <a:pt x="1862" y="47061"/>
                      <a:pt x="2032" y="47098"/>
                      <a:pt x="2201" y="47098"/>
                    </a:cubicBezTo>
                    <a:cubicBezTo>
                      <a:pt x="2371" y="47098"/>
                      <a:pt x="2540" y="47061"/>
                      <a:pt x="2669" y="46986"/>
                    </a:cubicBezTo>
                    <a:lnTo>
                      <a:pt x="22996" y="35250"/>
                    </a:lnTo>
                    <a:cubicBezTo>
                      <a:pt x="23255" y="35101"/>
                      <a:pt x="23465" y="34737"/>
                      <a:pt x="23465" y="34437"/>
                    </a:cubicBezTo>
                    <a:lnTo>
                      <a:pt x="23465" y="1653"/>
                    </a:lnTo>
                    <a:cubicBezTo>
                      <a:pt x="23465" y="1353"/>
                      <a:pt x="23255" y="990"/>
                      <a:pt x="22996" y="840"/>
                    </a:cubicBezTo>
                    <a:lnTo>
                      <a:pt x="21735" y="112"/>
                    </a:lnTo>
                    <a:cubicBezTo>
                      <a:pt x="21606" y="38"/>
                      <a:pt x="21436" y="0"/>
                      <a:pt x="21266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1704629" y="1935942"/>
                <a:ext cx="456" cy="759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1" y="14"/>
                    </a:moveTo>
                    <a:cubicBezTo>
                      <a:pt x="1" y="11"/>
                      <a:pt x="5" y="8"/>
                      <a:pt x="8" y="0"/>
                    </a:cubicBezTo>
                    <a:cubicBezTo>
                      <a:pt x="5" y="8"/>
                      <a:pt x="1" y="11"/>
                      <a:pt x="1" y="14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1702402" y="1936650"/>
                <a:ext cx="2278" cy="72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143" extrusionOk="0">
                    <a:moveTo>
                      <a:pt x="1" y="143"/>
                    </a:moveTo>
                    <a:cubicBezTo>
                      <a:pt x="11" y="96"/>
                      <a:pt x="24" y="48"/>
                      <a:pt x="45" y="0"/>
                    </a:cubicBezTo>
                    <a:cubicBezTo>
                      <a:pt x="24" y="48"/>
                      <a:pt x="11" y="96"/>
                      <a:pt x="1" y="143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1705034" y="1311775"/>
                <a:ext cx="1183994" cy="681716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13468" extrusionOk="0">
                    <a:moveTo>
                      <a:pt x="65" y="12196"/>
                    </a:moveTo>
                    <a:cubicBezTo>
                      <a:pt x="41" y="12240"/>
                      <a:pt x="17" y="12287"/>
                      <a:pt x="0" y="12331"/>
                    </a:cubicBezTo>
                    <a:cubicBezTo>
                      <a:pt x="19" y="12285"/>
                      <a:pt x="41" y="12240"/>
                      <a:pt x="66" y="12197"/>
                    </a:cubicBezTo>
                    <a:lnTo>
                      <a:pt x="66" y="12197"/>
                    </a:lnTo>
                    <a:lnTo>
                      <a:pt x="65" y="12196"/>
                    </a:lnTo>
                    <a:close/>
                    <a:moveTo>
                      <a:pt x="21191" y="0"/>
                    </a:moveTo>
                    <a:cubicBezTo>
                      <a:pt x="21021" y="0"/>
                      <a:pt x="20851" y="38"/>
                      <a:pt x="20722" y="112"/>
                    </a:cubicBezTo>
                    <a:lnTo>
                      <a:pt x="394" y="11846"/>
                    </a:lnTo>
                    <a:cubicBezTo>
                      <a:pt x="266" y="11921"/>
                      <a:pt x="150" y="12050"/>
                      <a:pt x="66" y="12197"/>
                    </a:cubicBezTo>
                    <a:lnTo>
                      <a:pt x="66" y="12197"/>
                    </a:lnTo>
                    <a:lnTo>
                      <a:pt x="2264" y="13467"/>
                    </a:lnTo>
                    <a:cubicBezTo>
                      <a:pt x="2349" y="13321"/>
                      <a:pt x="2465" y="13192"/>
                      <a:pt x="2594" y="13117"/>
                    </a:cubicBezTo>
                    <a:lnTo>
                      <a:pt x="22921" y="1381"/>
                    </a:lnTo>
                    <a:cubicBezTo>
                      <a:pt x="22996" y="1338"/>
                      <a:pt x="23067" y="1317"/>
                      <a:pt x="23130" y="1317"/>
                    </a:cubicBezTo>
                    <a:cubicBezTo>
                      <a:pt x="23284" y="1317"/>
                      <a:pt x="23390" y="1440"/>
                      <a:pt x="23390" y="1652"/>
                    </a:cubicBezTo>
                    <a:lnTo>
                      <a:pt x="23390" y="1652"/>
                    </a:lnTo>
                    <a:cubicBezTo>
                      <a:pt x="23390" y="1353"/>
                      <a:pt x="23180" y="989"/>
                      <a:pt x="22921" y="840"/>
                    </a:cubicBezTo>
                    <a:lnTo>
                      <a:pt x="21660" y="112"/>
                    </a:lnTo>
                    <a:cubicBezTo>
                      <a:pt x="21531" y="38"/>
                      <a:pt x="21361" y="0"/>
                      <a:pt x="2119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1886904" y="1559093"/>
                <a:ext cx="909040" cy="1664556"/>
              </a:xfrm>
              <a:custGeom>
                <a:avLst/>
                <a:gdLst/>
                <a:ahLst/>
                <a:cxnLst/>
                <a:rect l="l" t="t" r="r" b="b"/>
                <a:pathLst>
                  <a:path w="17959" h="32885" extrusionOk="0">
                    <a:moveTo>
                      <a:pt x="17742" y="1"/>
                    </a:moveTo>
                    <a:cubicBezTo>
                      <a:pt x="17689" y="1"/>
                      <a:pt x="17630" y="18"/>
                      <a:pt x="17567" y="54"/>
                    </a:cubicBezTo>
                    <a:lnTo>
                      <a:pt x="392" y="9972"/>
                    </a:lnTo>
                    <a:cubicBezTo>
                      <a:pt x="174" y="10097"/>
                      <a:pt x="1" y="10400"/>
                      <a:pt x="1" y="10648"/>
                    </a:cubicBezTo>
                    <a:lnTo>
                      <a:pt x="1" y="32604"/>
                    </a:lnTo>
                    <a:cubicBezTo>
                      <a:pt x="1" y="32783"/>
                      <a:pt x="88" y="32884"/>
                      <a:pt x="217" y="32884"/>
                    </a:cubicBezTo>
                    <a:cubicBezTo>
                      <a:pt x="269" y="32884"/>
                      <a:pt x="328" y="32868"/>
                      <a:pt x="392" y="32832"/>
                    </a:cubicBezTo>
                    <a:lnTo>
                      <a:pt x="17567" y="22915"/>
                    </a:lnTo>
                    <a:cubicBezTo>
                      <a:pt x="17782" y="22789"/>
                      <a:pt x="17958" y="22487"/>
                      <a:pt x="17958" y="22234"/>
                    </a:cubicBezTo>
                    <a:lnTo>
                      <a:pt x="17958" y="279"/>
                    </a:lnTo>
                    <a:cubicBezTo>
                      <a:pt x="17958" y="103"/>
                      <a:pt x="17870" y="1"/>
                      <a:pt x="1774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1701238" y="1929058"/>
                <a:ext cx="129631" cy="1766652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4902" extrusionOk="0">
                    <a:moveTo>
                      <a:pt x="140" y="1"/>
                    </a:moveTo>
                    <a:cubicBezTo>
                      <a:pt x="88" y="92"/>
                      <a:pt x="44" y="194"/>
                      <a:pt x="24" y="293"/>
                    </a:cubicBezTo>
                    <a:cubicBezTo>
                      <a:pt x="7" y="351"/>
                      <a:pt x="0" y="409"/>
                      <a:pt x="0" y="463"/>
                    </a:cubicBezTo>
                    <a:lnTo>
                      <a:pt x="3" y="33248"/>
                    </a:lnTo>
                    <a:cubicBezTo>
                      <a:pt x="3" y="33550"/>
                      <a:pt x="211" y="33910"/>
                      <a:pt x="469" y="34060"/>
                    </a:cubicBezTo>
                    <a:lnTo>
                      <a:pt x="1731" y="34791"/>
                    </a:lnTo>
                    <a:cubicBezTo>
                      <a:pt x="1765" y="34808"/>
                      <a:pt x="1798" y="34825"/>
                      <a:pt x="1836" y="34839"/>
                    </a:cubicBezTo>
                    <a:cubicBezTo>
                      <a:pt x="1853" y="34845"/>
                      <a:pt x="1874" y="34852"/>
                      <a:pt x="1894" y="34859"/>
                    </a:cubicBezTo>
                    <a:cubicBezTo>
                      <a:pt x="1931" y="34869"/>
                      <a:pt x="1972" y="34880"/>
                      <a:pt x="2013" y="34886"/>
                    </a:cubicBezTo>
                    <a:cubicBezTo>
                      <a:pt x="2074" y="34896"/>
                      <a:pt x="2138" y="34901"/>
                      <a:pt x="2202" y="34901"/>
                    </a:cubicBezTo>
                    <a:cubicBezTo>
                      <a:pt x="2265" y="34901"/>
                      <a:pt x="2329" y="34896"/>
                      <a:pt x="2390" y="34886"/>
                    </a:cubicBezTo>
                    <a:cubicBezTo>
                      <a:pt x="2421" y="34880"/>
                      <a:pt x="2451" y="34872"/>
                      <a:pt x="2482" y="34866"/>
                    </a:cubicBezTo>
                    <a:cubicBezTo>
                      <a:pt x="2509" y="34859"/>
                      <a:pt x="2536" y="34849"/>
                      <a:pt x="2561" y="34839"/>
                    </a:cubicBezTo>
                    <a:lnTo>
                      <a:pt x="2561" y="34839"/>
                    </a:lnTo>
                    <a:cubicBezTo>
                      <a:pt x="2524" y="34850"/>
                      <a:pt x="2490" y="34856"/>
                      <a:pt x="2457" y="34856"/>
                    </a:cubicBezTo>
                    <a:cubicBezTo>
                      <a:pt x="2304" y="34856"/>
                      <a:pt x="2200" y="34733"/>
                      <a:pt x="2200" y="34519"/>
                    </a:cubicBezTo>
                    <a:lnTo>
                      <a:pt x="2200" y="1735"/>
                    </a:lnTo>
                    <a:cubicBezTo>
                      <a:pt x="2200" y="1585"/>
                      <a:pt x="2255" y="1418"/>
                      <a:pt x="2339" y="1272"/>
                    </a:cubicBezTo>
                    <a:lnTo>
                      <a:pt x="140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0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2432967" y="3036016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2" y="1"/>
                      <a:pt x="992" y="58"/>
                      <a:pt x="966" y="142"/>
                    </a:cubicBezTo>
                    <a:lnTo>
                      <a:pt x="727" y="921"/>
                    </a:lnTo>
                    <a:cubicBezTo>
                      <a:pt x="711" y="968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2" y="1716"/>
                    </a:cubicBezTo>
                    <a:lnTo>
                      <a:pt x="446" y="1995"/>
                    </a:lnTo>
                    <a:cubicBezTo>
                      <a:pt x="470" y="2012"/>
                      <a:pt x="483" y="2049"/>
                      <a:pt x="476" y="2097"/>
                    </a:cubicBezTo>
                    <a:lnTo>
                      <a:pt x="385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9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78" y="2311"/>
                    </a:lnTo>
                    <a:cubicBezTo>
                      <a:pt x="1579" y="2311"/>
                      <a:pt x="1581" y="2311"/>
                      <a:pt x="1583" y="2311"/>
                    </a:cubicBezTo>
                    <a:cubicBezTo>
                      <a:pt x="1660" y="2311"/>
                      <a:pt x="1744" y="2180"/>
                      <a:pt x="1727" y="2080"/>
                    </a:cubicBezTo>
                    <a:lnTo>
                      <a:pt x="1639" y="1427"/>
                    </a:lnTo>
                    <a:cubicBezTo>
                      <a:pt x="1632" y="1387"/>
                      <a:pt x="1642" y="1335"/>
                      <a:pt x="1666" y="1288"/>
                    </a:cubicBezTo>
                    <a:lnTo>
                      <a:pt x="2050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2" y="571"/>
                    </a:lnTo>
                    <a:cubicBezTo>
                      <a:pt x="1454" y="574"/>
                      <a:pt x="1446" y="576"/>
                      <a:pt x="1438" y="576"/>
                    </a:cubicBezTo>
                    <a:cubicBezTo>
                      <a:pt x="1417" y="576"/>
                      <a:pt x="1397" y="563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0"/>
              <p:cNvSpPr/>
              <p:nvPr/>
            </p:nvSpPr>
            <p:spPr>
              <a:xfrm>
                <a:off x="2503174" y="2200925"/>
                <a:ext cx="210164" cy="494685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9773" extrusionOk="0">
                    <a:moveTo>
                      <a:pt x="240" y="1"/>
                    </a:moveTo>
                    <a:cubicBezTo>
                      <a:pt x="156" y="1"/>
                      <a:pt x="76" y="8"/>
                      <a:pt x="0" y="22"/>
                    </a:cubicBezTo>
                    <a:lnTo>
                      <a:pt x="510" y="2629"/>
                    </a:lnTo>
                    <a:lnTo>
                      <a:pt x="2071" y="4326"/>
                    </a:lnTo>
                    <a:lnTo>
                      <a:pt x="426" y="8253"/>
                    </a:lnTo>
                    <a:lnTo>
                      <a:pt x="1003" y="9772"/>
                    </a:lnTo>
                    <a:cubicBezTo>
                      <a:pt x="1003" y="9772"/>
                      <a:pt x="4151" y="4292"/>
                      <a:pt x="3950" y="3915"/>
                    </a:cubicBezTo>
                    <a:cubicBezTo>
                      <a:pt x="3751" y="3541"/>
                      <a:pt x="2489" y="1419"/>
                      <a:pt x="1819" y="790"/>
                    </a:cubicBezTo>
                    <a:cubicBezTo>
                      <a:pt x="1178" y="185"/>
                      <a:pt x="656" y="1"/>
                      <a:pt x="240" y="1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0"/>
              <p:cNvSpPr/>
              <p:nvPr/>
            </p:nvSpPr>
            <p:spPr>
              <a:xfrm>
                <a:off x="2464603" y="2194193"/>
                <a:ext cx="260427" cy="429844"/>
              </a:xfrm>
              <a:custGeom>
                <a:avLst/>
                <a:gdLst/>
                <a:ahLst/>
                <a:cxnLst/>
                <a:rect l="l" t="t" r="r" b="b"/>
                <a:pathLst>
                  <a:path w="5145" h="8492" extrusionOk="0">
                    <a:moveTo>
                      <a:pt x="651" y="1"/>
                    </a:moveTo>
                    <a:cubicBezTo>
                      <a:pt x="274" y="1"/>
                      <a:pt x="0" y="49"/>
                      <a:pt x="0" y="49"/>
                    </a:cubicBezTo>
                    <a:lnTo>
                      <a:pt x="1272" y="2762"/>
                    </a:lnTo>
                    <a:lnTo>
                      <a:pt x="2744" y="4520"/>
                    </a:lnTo>
                    <a:lnTo>
                      <a:pt x="1582" y="7553"/>
                    </a:lnTo>
                    <a:lnTo>
                      <a:pt x="2564" y="8491"/>
                    </a:lnTo>
                    <a:cubicBezTo>
                      <a:pt x="2564" y="8491"/>
                      <a:pt x="3485" y="6907"/>
                      <a:pt x="3931" y="6030"/>
                    </a:cubicBezTo>
                    <a:cubicBezTo>
                      <a:pt x="4624" y="4666"/>
                      <a:pt x="4788" y="4388"/>
                      <a:pt x="4893" y="4098"/>
                    </a:cubicBezTo>
                    <a:cubicBezTo>
                      <a:pt x="5039" y="3684"/>
                      <a:pt x="5145" y="3538"/>
                      <a:pt x="4808" y="3062"/>
                    </a:cubicBezTo>
                    <a:cubicBezTo>
                      <a:pt x="4472" y="2582"/>
                      <a:pt x="2428" y="475"/>
                      <a:pt x="1888" y="230"/>
                    </a:cubicBezTo>
                    <a:cubicBezTo>
                      <a:pt x="1483" y="47"/>
                      <a:pt x="1019" y="1"/>
                      <a:pt x="651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0"/>
              <p:cNvSpPr/>
              <p:nvPr/>
            </p:nvSpPr>
            <p:spPr>
              <a:xfrm>
                <a:off x="2464603" y="2194294"/>
                <a:ext cx="254758" cy="429743"/>
              </a:xfrm>
              <a:custGeom>
                <a:avLst/>
                <a:gdLst/>
                <a:ahLst/>
                <a:cxnLst/>
                <a:rect l="l" t="t" r="r" b="b"/>
                <a:pathLst>
                  <a:path w="5033" h="8490" extrusionOk="0">
                    <a:moveTo>
                      <a:pt x="647" y="0"/>
                    </a:moveTo>
                    <a:cubicBezTo>
                      <a:pt x="283" y="0"/>
                      <a:pt x="14" y="44"/>
                      <a:pt x="0" y="47"/>
                    </a:cubicBezTo>
                    <a:cubicBezTo>
                      <a:pt x="72" y="44"/>
                      <a:pt x="140" y="44"/>
                      <a:pt x="208" y="44"/>
                    </a:cubicBezTo>
                    <a:cubicBezTo>
                      <a:pt x="1711" y="44"/>
                      <a:pt x="1718" y="663"/>
                      <a:pt x="1844" y="2254"/>
                    </a:cubicBezTo>
                    <a:cubicBezTo>
                      <a:pt x="1861" y="2481"/>
                      <a:pt x="1877" y="2927"/>
                      <a:pt x="1891" y="3501"/>
                    </a:cubicBezTo>
                    <a:lnTo>
                      <a:pt x="2744" y="4518"/>
                    </a:lnTo>
                    <a:lnTo>
                      <a:pt x="1949" y="6592"/>
                    </a:lnTo>
                    <a:cubicBezTo>
                      <a:pt x="1955" y="7041"/>
                      <a:pt x="1963" y="7490"/>
                      <a:pt x="1966" y="7918"/>
                    </a:cubicBezTo>
                    <a:lnTo>
                      <a:pt x="2564" y="8489"/>
                    </a:lnTo>
                    <a:cubicBezTo>
                      <a:pt x="2564" y="8489"/>
                      <a:pt x="3485" y="6905"/>
                      <a:pt x="3931" y="6028"/>
                    </a:cubicBezTo>
                    <a:cubicBezTo>
                      <a:pt x="4624" y="4664"/>
                      <a:pt x="4788" y="4386"/>
                      <a:pt x="4893" y="4096"/>
                    </a:cubicBezTo>
                    <a:cubicBezTo>
                      <a:pt x="4968" y="3882"/>
                      <a:pt x="5032" y="3743"/>
                      <a:pt x="5032" y="3594"/>
                    </a:cubicBezTo>
                    <a:cubicBezTo>
                      <a:pt x="5032" y="3448"/>
                      <a:pt x="4971" y="3294"/>
                      <a:pt x="4808" y="3060"/>
                    </a:cubicBezTo>
                    <a:cubicBezTo>
                      <a:pt x="4472" y="2580"/>
                      <a:pt x="2428" y="473"/>
                      <a:pt x="1888" y="228"/>
                    </a:cubicBezTo>
                    <a:cubicBezTo>
                      <a:pt x="1480" y="44"/>
                      <a:pt x="1014" y="0"/>
                      <a:pt x="647" y="0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>
                <a:off x="2195621" y="3644289"/>
                <a:ext cx="71624" cy="135503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2677" extrusionOk="0">
                    <a:moveTo>
                      <a:pt x="1415" y="1"/>
                    </a:moveTo>
                    <a:lnTo>
                      <a:pt x="1" y="252"/>
                    </a:lnTo>
                    <a:lnTo>
                      <a:pt x="1" y="2676"/>
                    </a:lnTo>
                    <a:lnTo>
                      <a:pt x="1415" y="2425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2488697" y="3494410"/>
                <a:ext cx="75268" cy="140818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2782" extrusionOk="0">
                    <a:moveTo>
                      <a:pt x="1487" y="1"/>
                    </a:moveTo>
                    <a:lnTo>
                      <a:pt x="1" y="214"/>
                    </a:lnTo>
                    <a:lnTo>
                      <a:pt x="1" y="2781"/>
                    </a:lnTo>
                    <a:lnTo>
                      <a:pt x="1418" y="2577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0"/>
              <p:cNvSpPr/>
              <p:nvPr/>
            </p:nvSpPr>
            <p:spPr>
              <a:xfrm>
                <a:off x="2176740" y="2703660"/>
                <a:ext cx="396335" cy="1019032"/>
              </a:xfrm>
              <a:custGeom>
                <a:avLst/>
                <a:gdLst/>
                <a:ahLst/>
                <a:cxnLst/>
                <a:rect l="l" t="t" r="r" b="b"/>
                <a:pathLst>
                  <a:path w="7830" h="20132" extrusionOk="0">
                    <a:moveTo>
                      <a:pt x="7405" y="0"/>
                    </a:moveTo>
                    <a:lnTo>
                      <a:pt x="575" y="1496"/>
                    </a:lnTo>
                    <a:cubicBezTo>
                      <a:pt x="575" y="2850"/>
                      <a:pt x="479" y="10727"/>
                      <a:pt x="479" y="10727"/>
                    </a:cubicBezTo>
                    <a:cubicBezTo>
                      <a:pt x="445" y="11121"/>
                      <a:pt x="71" y="11879"/>
                      <a:pt x="44" y="13286"/>
                    </a:cubicBezTo>
                    <a:cubicBezTo>
                      <a:pt x="0" y="15326"/>
                      <a:pt x="313" y="20056"/>
                      <a:pt x="313" y="20056"/>
                    </a:cubicBezTo>
                    <a:cubicBezTo>
                      <a:pt x="313" y="20056"/>
                      <a:pt x="496" y="20131"/>
                      <a:pt x="797" y="20131"/>
                    </a:cubicBezTo>
                    <a:cubicBezTo>
                      <a:pt x="1078" y="20131"/>
                      <a:pt x="1460" y="20065"/>
                      <a:pt x="1890" y="19811"/>
                    </a:cubicBezTo>
                    <a:cubicBezTo>
                      <a:pt x="1890" y="19811"/>
                      <a:pt x="3002" y="12845"/>
                      <a:pt x="3257" y="10788"/>
                    </a:cubicBezTo>
                    <a:cubicBezTo>
                      <a:pt x="3478" y="8993"/>
                      <a:pt x="4348" y="4747"/>
                      <a:pt x="4348" y="4747"/>
                    </a:cubicBezTo>
                    <a:lnTo>
                      <a:pt x="5324" y="9914"/>
                    </a:lnTo>
                    <a:cubicBezTo>
                      <a:pt x="5324" y="9914"/>
                      <a:pt x="5062" y="11009"/>
                      <a:pt x="5147" y="12196"/>
                    </a:cubicBezTo>
                    <a:cubicBezTo>
                      <a:pt x="5215" y="13113"/>
                      <a:pt x="6075" y="17625"/>
                      <a:pt x="6075" y="17625"/>
                    </a:cubicBezTo>
                    <a:cubicBezTo>
                      <a:pt x="6075" y="17625"/>
                      <a:pt x="6294" y="17734"/>
                      <a:pt x="6663" y="17734"/>
                    </a:cubicBezTo>
                    <a:cubicBezTo>
                      <a:pt x="6938" y="17734"/>
                      <a:pt x="7297" y="17673"/>
                      <a:pt x="7711" y="17462"/>
                    </a:cubicBezTo>
                    <a:cubicBezTo>
                      <a:pt x="7711" y="17462"/>
                      <a:pt x="7796" y="10132"/>
                      <a:pt x="7809" y="9275"/>
                    </a:cubicBezTo>
                    <a:cubicBezTo>
                      <a:pt x="7829" y="8296"/>
                      <a:pt x="7405" y="0"/>
                      <a:pt x="7405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0"/>
              <p:cNvSpPr/>
              <p:nvPr/>
            </p:nvSpPr>
            <p:spPr>
              <a:xfrm>
                <a:off x="2175677" y="3721329"/>
                <a:ext cx="186070" cy="205861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4067" extrusionOk="0">
                    <a:moveTo>
                      <a:pt x="1828" y="0"/>
                    </a:moveTo>
                    <a:cubicBezTo>
                      <a:pt x="1822" y="0"/>
                      <a:pt x="1816" y="1"/>
                      <a:pt x="1809" y="2"/>
                    </a:cubicBezTo>
                    <a:lnTo>
                      <a:pt x="1809" y="206"/>
                    </a:lnTo>
                    <a:cubicBezTo>
                      <a:pt x="1812" y="362"/>
                      <a:pt x="1310" y="492"/>
                      <a:pt x="1102" y="522"/>
                    </a:cubicBezTo>
                    <a:cubicBezTo>
                      <a:pt x="1032" y="531"/>
                      <a:pt x="963" y="536"/>
                      <a:pt x="897" y="536"/>
                    </a:cubicBezTo>
                    <a:cubicBezTo>
                      <a:pt x="666" y="536"/>
                      <a:pt x="474" y="480"/>
                      <a:pt x="395" y="406"/>
                    </a:cubicBezTo>
                    <a:lnTo>
                      <a:pt x="395" y="253"/>
                    </a:lnTo>
                    <a:cubicBezTo>
                      <a:pt x="393" y="253"/>
                      <a:pt x="392" y="253"/>
                      <a:pt x="390" y="253"/>
                    </a:cubicBezTo>
                    <a:cubicBezTo>
                      <a:pt x="307" y="253"/>
                      <a:pt x="237" y="537"/>
                      <a:pt x="174" y="793"/>
                    </a:cubicBezTo>
                    <a:cubicBezTo>
                      <a:pt x="95" y="1096"/>
                      <a:pt x="1" y="1440"/>
                      <a:pt x="119" y="1711"/>
                    </a:cubicBezTo>
                    <a:cubicBezTo>
                      <a:pt x="188" y="1862"/>
                      <a:pt x="293" y="1984"/>
                      <a:pt x="392" y="2110"/>
                    </a:cubicBezTo>
                    <a:cubicBezTo>
                      <a:pt x="561" y="2331"/>
                      <a:pt x="715" y="2576"/>
                      <a:pt x="748" y="2871"/>
                    </a:cubicBezTo>
                    <a:cubicBezTo>
                      <a:pt x="762" y="3001"/>
                      <a:pt x="756" y="3133"/>
                      <a:pt x="776" y="3262"/>
                    </a:cubicBezTo>
                    <a:cubicBezTo>
                      <a:pt x="847" y="3701"/>
                      <a:pt x="1167" y="4000"/>
                      <a:pt x="1608" y="4051"/>
                    </a:cubicBezTo>
                    <a:cubicBezTo>
                      <a:pt x="1694" y="4061"/>
                      <a:pt x="1786" y="4066"/>
                      <a:pt x="1881" y="4066"/>
                    </a:cubicBezTo>
                    <a:cubicBezTo>
                      <a:pt x="2420" y="4066"/>
                      <a:pt x="3075" y="3898"/>
                      <a:pt x="3530" y="3514"/>
                    </a:cubicBezTo>
                    <a:cubicBezTo>
                      <a:pt x="3676" y="3391"/>
                      <a:pt x="3645" y="2973"/>
                      <a:pt x="3560" y="2833"/>
                    </a:cubicBezTo>
                    <a:cubicBezTo>
                      <a:pt x="3475" y="2698"/>
                      <a:pt x="3227" y="2524"/>
                      <a:pt x="3118" y="2405"/>
                    </a:cubicBezTo>
                    <a:cubicBezTo>
                      <a:pt x="2662" y="1909"/>
                      <a:pt x="2493" y="1756"/>
                      <a:pt x="2292" y="1297"/>
                    </a:cubicBezTo>
                    <a:cubicBezTo>
                      <a:pt x="2170" y="1018"/>
                      <a:pt x="2112" y="869"/>
                      <a:pt x="2047" y="617"/>
                    </a:cubicBezTo>
                    <a:cubicBezTo>
                      <a:pt x="2003" y="454"/>
                      <a:pt x="1983" y="359"/>
                      <a:pt x="1962" y="233"/>
                    </a:cubicBezTo>
                    <a:cubicBezTo>
                      <a:pt x="1937" y="71"/>
                      <a:pt x="1895" y="0"/>
                      <a:pt x="182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0"/>
              <p:cNvSpPr/>
              <p:nvPr/>
            </p:nvSpPr>
            <p:spPr>
              <a:xfrm>
                <a:off x="2461870" y="3602630"/>
                <a:ext cx="273841" cy="120875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2388" extrusionOk="0">
                    <a:moveTo>
                      <a:pt x="1973" y="0"/>
                    </a:moveTo>
                    <a:cubicBezTo>
                      <a:pt x="1970" y="0"/>
                      <a:pt x="1966" y="1"/>
                      <a:pt x="1962" y="1"/>
                    </a:cubicBezTo>
                    <a:lnTo>
                      <a:pt x="1956" y="221"/>
                    </a:lnTo>
                    <a:cubicBezTo>
                      <a:pt x="1744" y="366"/>
                      <a:pt x="1369" y="445"/>
                      <a:pt x="1054" y="445"/>
                    </a:cubicBezTo>
                    <a:cubicBezTo>
                      <a:pt x="812" y="445"/>
                      <a:pt x="605" y="399"/>
                      <a:pt x="531" y="300"/>
                    </a:cubicBezTo>
                    <a:lnTo>
                      <a:pt x="531" y="160"/>
                    </a:lnTo>
                    <a:cubicBezTo>
                      <a:pt x="531" y="160"/>
                      <a:pt x="530" y="160"/>
                      <a:pt x="530" y="160"/>
                    </a:cubicBezTo>
                    <a:cubicBezTo>
                      <a:pt x="397" y="160"/>
                      <a:pt x="289" y="801"/>
                      <a:pt x="197" y="1214"/>
                    </a:cubicBezTo>
                    <a:cubicBezTo>
                      <a:pt x="116" y="1596"/>
                      <a:pt x="1" y="2041"/>
                      <a:pt x="289" y="2190"/>
                    </a:cubicBezTo>
                    <a:cubicBezTo>
                      <a:pt x="386" y="2240"/>
                      <a:pt x="532" y="2259"/>
                      <a:pt x="699" y="2259"/>
                    </a:cubicBezTo>
                    <a:cubicBezTo>
                      <a:pt x="1031" y="2259"/>
                      <a:pt x="1443" y="2183"/>
                      <a:pt x="1703" y="2123"/>
                    </a:cubicBezTo>
                    <a:cubicBezTo>
                      <a:pt x="1752" y="2111"/>
                      <a:pt x="1803" y="2106"/>
                      <a:pt x="1857" y="2106"/>
                    </a:cubicBezTo>
                    <a:cubicBezTo>
                      <a:pt x="2247" y="2106"/>
                      <a:pt x="2775" y="2363"/>
                      <a:pt x="3193" y="2384"/>
                    </a:cubicBezTo>
                    <a:cubicBezTo>
                      <a:pt x="3252" y="2386"/>
                      <a:pt x="3310" y="2388"/>
                      <a:pt x="3368" y="2388"/>
                    </a:cubicBezTo>
                    <a:cubicBezTo>
                      <a:pt x="4163" y="2388"/>
                      <a:pt x="4814" y="2136"/>
                      <a:pt x="5093" y="1898"/>
                    </a:cubicBezTo>
                    <a:cubicBezTo>
                      <a:pt x="5396" y="1643"/>
                      <a:pt x="5409" y="1290"/>
                      <a:pt x="5117" y="1211"/>
                    </a:cubicBezTo>
                    <a:cubicBezTo>
                      <a:pt x="4651" y="1082"/>
                      <a:pt x="3621" y="854"/>
                      <a:pt x="3091" y="684"/>
                    </a:cubicBezTo>
                    <a:cubicBezTo>
                      <a:pt x="2775" y="582"/>
                      <a:pt x="2455" y="409"/>
                      <a:pt x="2257" y="232"/>
                    </a:cubicBezTo>
                    <a:cubicBezTo>
                      <a:pt x="2103" y="93"/>
                      <a:pt x="2043" y="0"/>
                      <a:pt x="19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0"/>
              <p:cNvSpPr/>
              <p:nvPr/>
            </p:nvSpPr>
            <p:spPr>
              <a:xfrm>
                <a:off x="2391309" y="2839923"/>
                <a:ext cx="99868" cy="345414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6824" extrusionOk="0">
                    <a:moveTo>
                      <a:pt x="1972" y="1"/>
                    </a:moveTo>
                    <a:cubicBezTo>
                      <a:pt x="1133" y="963"/>
                      <a:pt x="0" y="1479"/>
                      <a:pt x="0" y="1479"/>
                    </a:cubicBezTo>
                    <a:lnTo>
                      <a:pt x="1010" y="6824"/>
                    </a:lnTo>
                    <a:lnTo>
                      <a:pt x="463" y="1643"/>
                    </a:lnTo>
                    <a:cubicBezTo>
                      <a:pt x="1591" y="783"/>
                      <a:pt x="1972" y="1"/>
                      <a:pt x="197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0"/>
              <p:cNvSpPr/>
              <p:nvPr/>
            </p:nvSpPr>
            <p:spPr>
              <a:xfrm>
                <a:off x="2223359" y="2209885"/>
                <a:ext cx="334582" cy="584683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11551" extrusionOk="0">
                    <a:moveTo>
                      <a:pt x="4514" y="1"/>
                    </a:moveTo>
                    <a:cubicBezTo>
                      <a:pt x="4406" y="1"/>
                      <a:pt x="4293" y="8"/>
                      <a:pt x="4175" y="22"/>
                    </a:cubicBezTo>
                    <a:lnTo>
                      <a:pt x="2108" y="447"/>
                    </a:lnTo>
                    <a:cubicBezTo>
                      <a:pt x="1625" y="647"/>
                      <a:pt x="653" y="977"/>
                      <a:pt x="435" y="1977"/>
                    </a:cubicBezTo>
                    <a:cubicBezTo>
                      <a:pt x="173" y="3176"/>
                      <a:pt x="89" y="5699"/>
                      <a:pt x="89" y="5699"/>
                    </a:cubicBezTo>
                    <a:lnTo>
                      <a:pt x="0" y="11299"/>
                    </a:lnTo>
                    <a:cubicBezTo>
                      <a:pt x="291" y="11460"/>
                      <a:pt x="811" y="11551"/>
                      <a:pt x="1453" y="11551"/>
                    </a:cubicBezTo>
                    <a:cubicBezTo>
                      <a:pt x="2970" y="11551"/>
                      <a:pt x="5167" y="11041"/>
                      <a:pt x="6610" y="9735"/>
                    </a:cubicBezTo>
                    <a:cubicBezTo>
                      <a:pt x="6610" y="9735"/>
                      <a:pt x="6357" y="3071"/>
                      <a:pt x="6357" y="2027"/>
                    </a:cubicBezTo>
                    <a:cubicBezTo>
                      <a:pt x="6357" y="1061"/>
                      <a:pt x="5859" y="1"/>
                      <a:pt x="451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0"/>
              <p:cNvSpPr/>
              <p:nvPr/>
            </p:nvSpPr>
            <p:spPr>
              <a:xfrm>
                <a:off x="2433625" y="2196471"/>
                <a:ext cx="132213" cy="590858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1673" extrusionOk="0">
                    <a:moveTo>
                      <a:pt x="823" y="1"/>
                    </a:moveTo>
                    <a:cubicBezTo>
                      <a:pt x="587" y="1"/>
                      <a:pt x="315" y="16"/>
                      <a:pt x="0" y="45"/>
                    </a:cubicBezTo>
                    <a:lnTo>
                      <a:pt x="0" y="181"/>
                    </a:lnTo>
                    <a:cubicBezTo>
                      <a:pt x="0" y="181"/>
                      <a:pt x="718" y="626"/>
                      <a:pt x="915" y="1436"/>
                    </a:cubicBezTo>
                    <a:cubicBezTo>
                      <a:pt x="1109" y="2248"/>
                      <a:pt x="1139" y="11673"/>
                      <a:pt x="1139" y="11673"/>
                    </a:cubicBezTo>
                    <a:cubicBezTo>
                      <a:pt x="1139" y="11673"/>
                      <a:pt x="2142" y="11312"/>
                      <a:pt x="2611" y="10860"/>
                    </a:cubicBezTo>
                    <a:cubicBezTo>
                      <a:pt x="2611" y="10860"/>
                      <a:pt x="2550" y="3425"/>
                      <a:pt x="2456" y="2211"/>
                    </a:cubicBezTo>
                    <a:cubicBezTo>
                      <a:pt x="2329" y="621"/>
                      <a:pt x="2324" y="1"/>
                      <a:pt x="823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0"/>
              <p:cNvSpPr/>
              <p:nvPr/>
            </p:nvSpPr>
            <p:spPr>
              <a:xfrm>
                <a:off x="2191166" y="2220767"/>
                <a:ext cx="191233" cy="603917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11931" extrusionOk="0">
                    <a:moveTo>
                      <a:pt x="2322" y="0"/>
                    </a:moveTo>
                    <a:cubicBezTo>
                      <a:pt x="2322" y="0"/>
                      <a:pt x="2322" y="0"/>
                      <a:pt x="2322" y="0"/>
                    </a:cubicBezTo>
                    <a:cubicBezTo>
                      <a:pt x="2322" y="0"/>
                      <a:pt x="1442" y="340"/>
                      <a:pt x="731" y="748"/>
                    </a:cubicBezTo>
                    <a:cubicBezTo>
                      <a:pt x="343" y="976"/>
                      <a:pt x="58" y="2594"/>
                      <a:pt x="28" y="3815"/>
                    </a:cubicBezTo>
                    <a:cubicBezTo>
                      <a:pt x="1" y="4879"/>
                      <a:pt x="167" y="11696"/>
                      <a:pt x="167" y="11696"/>
                    </a:cubicBezTo>
                    <a:cubicBezTo>
                      <a:pt x="577" y="11869"/>
                      <a:pt x="1057" y="11931"/>
                      <a:pt x="1530" y="11931"/>
                    </a:cubicBezTo>
                    <a:cubicBezTo>
                      <a:pt x="2673" y="11931"/>
                      <a:pt x="3778" y="11574"/>
                      <a:pt x="3778" y="11574"/>
                    </a:cubicBezTo>
                    <a:cubicBezTo>
                      <a:pt x="3778" y="11574"/>
                      <a:pt x="3682" y="6671"/>
                      <a:pt x="3668" y="3849"/>
                    </a:cubicBezTo>
                    <a:cubicBezTo>
                      <a:pt x="3655" y="594"/>
                      <a:pt x="2329" y="0"/>
                      <a:pt x="2322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0"/>
              <p:cNvSpPr/>
              <p:nvPr/>
            </p:nvSpPr>
            <p:spPr>
              <a:xfrm>
                <a:off x="2301108" y="2312487"/>
                <a:ext cx="56135" cy="176098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3479" extrusionOk="0">
                    <a:moveTo>
                      <a:pt x="1" y="0"/>
                    </a:moveTo>
                    <a:lnTo>
                      <a:pt x="481" y="721"/>
                    </a:lnTo>
                    <a:lnTo>
                      <a:pt x="140" y="1591"/>
                    </a:lnTo>
                    <a:lnTo>
                      <a:pt x="1109" y="3479"/>
                    </a:lnTo>
                    <a:lnTo>
                      <a:pt x="1109" y="3479"/>
                    </a:lnTo>
                    <a:lnTo>
                      <a:pt x="304" y="1565"/>
                    </a:lnTo>
                    <a:lnTo>
                      <a:pt x="610" y="6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0"/>
              <p:cNvSpPr/>
              <p:nvPr/>
            </p:nvSpPr>
            <p:spPr>
              <a:xfrm>
                <a:off x="2501959" y="2261717"/>
                <a:ext cx="37406" cy="194877"/>
              </a:xfrm>
              <a:custGeom>
                <a:avLst/>
                <a:gdLst/>
                <a:ahLst/>
                <a:cxnLst/>
                <a:rect l="l" t="t" r="r" b="b"/>
                <a:pathLst>
                  <a:path w="739" h="3850" extrusionOk="0">
                    <a:moveTo>
                      <a:pt x="340" y="1"/>
                    </a:moveTo>
                    <a:lnTo>
                      <a:pt x="82" y="898"/>
                    </a:lnTo>
                    <a:lnTo>
                      <a:pt x="572" y="1455"/>
                    </a:lnTo>
                    <a:lnTo>
                      <a:pt x="1" y="3849"/>
                    </a:lnTo>
                    <a:lnTo>
                      <a:pt x="738" y="1402"/>
                    </a:lnTo>
                    <a:lnTo>
                      <a:pt x="208" y="806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0"/>
              <p:cNvSpPr/>
              <p:nvPr/>
            </p:nvSpPr>
            <p:spPr>
              <a:xfrm>
                <a:off x="2347423" y="1876466"/>
                <a:ext cx="197105" cy="200142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3954" extrusionOk="0">
                    <a:moveTo>
                      <a:pt x="2285" y="0"/>
                    </a:moveTo>
                    <a:cubicBezTo>
                      <a:pt x="2175" y="0"/>
                      <a:pt x="2063" y="10"/>
                      <a:pt x="1948" y="30"/>
                    </a:cubicBezTo>
                    <a:cubicBezTo>
                      <a:pt x="871" y="221"/>
                      <a:pt x="1" y="1247"/>
                      <a:pt x="1" y="2322"/>
                    </a:cubicBezTo>
                    <a:cubicBezTo>
                      <a:pt x="1" y="3279"/>
                      <a:pt x="693" y="3953"/>
                      <a:pt x="1606" y="3953"/>
                    </a:cubicBezTo>
                    <a:cubicBezTo>
                      <a:pt x="1717" y="3953"/>
                      <a:pt x="1832" y="3943"/>
                      <a:pt x="1948" y="3923"/>
                    </a:cubicBezTo>
                    <a:cubicBezTo>
                      <a:pt x="3023" y="3733"/>
                      <a:pt x="3893" y="2709"/>
                      <a:pt x="3893" y="1635"/>
                    </a:cubicBezTo>
                    <a:cubicBezTo>
                      <a:pt x="3893" y="675"/>
                      <a:pt x="3199" y="0"/>
                      <a:pt x="22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0"/>
              <p:cNvSpPr/>
              <p:nvPr/>
            </p:nvSpPr>
            <p:spPr>
              <a:xfrm>
                <a:off x="2275647" y="2076558"/>
                <a:ext cx="42063" cy="9571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891" extrusionOk="0">
                    <a:moveTo>
                      <a:pt x="0" y="1"/>
                    </a:moveTo>
                    <a:cubicBezTo>
                      <a:pt x="0" y="1"/>
                      <a:pt x="317" y="1424"/>
                      <a:pt x="443" y="1646"/>
                    </a:cubicBezTo>
                    <a:cubicBezTo>
                      <a:pt x="568" y="1867"/>
                      <a:pt x="830" y="1890"/>
                      <a:pt x="830" y="1890"/>
                    </a:cubicBezTo>
                    <a:lnTo>
                      <a:pt x="810" y="85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0"/>
              <p:cNvSpPr/>
              <p:nvPr/>
            </p:nvSpPr>
            <p:spPr>
              <a:xfrm>
                <a:off x="2252110" y="1965553"/>
                <a:ext cx="53756" cy="11105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2194" extrusionOk="0">
                    <a:moveTo>
                      <a:pt x="864" y="0"/>
                    </a:moveTo>
                    <a:cubicBezTo>
                      <a:pt x="864" y="0"/>
                      <a:pt x="523" y="4"/>
                      <a:pt x="258" y="320"/>
                    </a:cubicBezTo>
                    <a:cubicBezTo>
                      <a:pt x="0" y="633"/>
                      <a:pt x="143" y="1439"/>
                      <a:pt x="465" y="2194"/>
                    </a:cubicBezTo>
                    <a:lnTo>
                      <a:pt x="1061" y="2156"/>
                    </a:lnTo>
                    <a:lnTo>
                      <a:pt x="8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0"/>
              <p:cNvSpPr/>
              <p:nvPr/>
            </p:nvSpPr>
            <p:spPr>
              <a:xfrm>
                <a:off x="2236621" y="1893828"/>
                <a:ext cx="297023" cy="390767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7720" extrusionOk="0">
                    <a:moveTo>
                      <a:pt x="4237" y="1"/>
                    </a:moveTo>
                    <a:cubicBezTo>
                      <a:pt x="3561" y="1"/>
                      <a:pt x="2787" y="310"/>
                      <a:pt x="2240" y="751"/>
                    </a:cubicBezTo>
                    <a:cubicBezTo>
                      <a:pt x="1115" y="1659"/>
                      <a:pt x="1543" y="3542"/>
                      <a:pt x="1543" y="3542"/>
                    </a:cubicBezTo>
                    <a:cubicBezTo>
                      <a:pt x="1522" y="3559"/>
                      <a:pt x="1499" y="3566"/>
                      <a:pt x="1475" y="3566"/>
                    </a:cubicBezTo>
                    <a:cubicBezTo>
                      <a:pt x="1364" y="3566"/>
                      <a:pt x="1228" y="3414"/>
                      <a:pt x="1108" y="3308"/>
                    </a:cubicBezTo>
                    <a:cubicBezTo>
                      <a:pt x="1045" y="3253"/>
                      <a:pt x="919" y="3199"/>
                      <a:pt x="777" y="3199"/>
                    </a:cubicBezTo>
                    <a:cubicBezTo>
                      <a:pt x="592" y="3199"/>
                      <a:pt x="380" y="3292"/>
                      <a:pt x="245" y="3600"/>
                    </a:cubicBezTo>
                    <a:cubicBezTo>
                      <a:pt x="0" y="4157"/>
                      <a:pt x="456" y="4756"/>
                      <a:pt x="833" y="4807"/>
                    </a:cubicBezTo>
                    <a:cubicBezTo>
                      <a:pt x="895" y="4816"/>
                      <a:pt x="952" y="4820"/>
                      <a:pt x="1004" y="4820"/>
                    </a:cubicBezTo>
                    <a:cubicBezTo>
                      <a:pt x="1500" y="4820"/>
                      <a:pt x="1581" y="4463"/>
                      <a:pt x="1581" y="4463"/>
                    </a:cubicBezTo>
                    <a:lnTo>
                      <a:pt x="1628" y="6874"/>
                    </a:lnTo>
                    <a:cubicBezTo>
                      <a:pt x="2009" y="7296"/>
                      <a:pt x="2795" y="7719"/>
                      <a:pt x="3356" y="7719"/>
                    </a:cubicBezTo>
                    <a:cubicBezTo>
                      <a:pt x="3456" y="7719"/>
                      <a:pt x="3549" y="7706"/>
                      <a:pt x="3631" y="7677"/>
                    </a:cubicBezTo>
                    <a:cubicBezTo>
                      <a:pt x="4066" y="7523"/>
                      <a:pt x="4162" y="6772"/>
                      <a:pt x="3746" y="6364"/>
                    </a:cubicBezTo>
                    <a:lnTo>
                      <a:pt x="3743" y="5654"/>
                    </a:lnTo>
                    <a:cubicBezTo>
                      <a:pt x="3743" y="5654"/>
                      <a:pt x="4335" y="5637"/>
                      <a:pt x="4620" y="5541"/>
                    </a:cubicBezTo>
                    <a:cubicBezTo>
                      <a:pt x="5100" y="5385"/>
                      <a:pt x="5399" y="4953"/>
                      <a:pt x="5545" y="4409"/>
                    </a:cubicBezTo>
                    <a:cubicBezTo>
                      <a:pt x="5780" y="3539"/>
                      <a:pt x="5868" y="2849"/>
                      <a:pt x="5671" y="1251"/>
                    </a:cubicBezTo>
                    <a:cubicBezTo>
                      <a:pt x="5559" y="347"/>
                      <a:pt x="4953" y="1"/>
                      <a:pt x="4237" y="1"/>
                    </a:cubicBez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0"/>
              <p:cNvSpPr/>
              <p:nvPr/>
            </p:nvSpPr>
            <p:spPr>
              <a:xfrm>
                <a:off x="2282380" y="1849385"/>
                <a:ext cx="262148" cy="233954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4622" extrusionOk="0">
                    <a:moveTo>
                      <a:pt x="5059" y="1"/>
                    </a:moveTo>
                    <a:lnTo>
                      <a:pt x="5059" y="1"/>
                    </a:lnTo>
                    <a:cubicBezTo>
                      <a:pt x="4257" y="535"/>
                      <a:pt x="3267" y="425"/>
                      <a:pt x="2356" y="477"/>
                    </a:cubicBezTo>
                    <a:cubicBezTo>
                      <a:pt x="1078" y="552"/>
                      <a:pt x="687" y="1000"/>
                      <a:pt x="405" y="1357"/>
                    </a:cubicBezTo>
                    <a:cubicBezTo>
                      <a:pt x="10" y="1864"/>
                      <a:pt x="266" y="2295"/>
                      <a:pt x="266" y="2295"/>
                    </a:cubicBezTo>
                    <a:cubicBezTo>
                      <a:pt x="266" y="2295"/>
                      <a:pt x="0" y="4036"/>
                      <a:pt x="204" y="4186"/>
                    </a:cubicBezTo>
                    <a:cubicBezTo>
                      <a:pt x="351" y="4292"/>
                      <a:pt x="572" y="4621"/>
                      <a:pt x="636" y="4621"/>
                    </a:cubicBezTo>
                    <a:cubicBezTo>
                      <a:pt x="637" y="4621"/>
                      <a:pt x="638" y="4621"/>
                      <a:pt x="639" y="4621"/>
                    </a:cubicBezTo>
                    <a:cubicBezTo>
                      <a:pt x="843" y="4583"/>
                      <a:pt x="928" y="3696"/>
                      <a:pt x="1034" y="3166"/>
                    </a:cubicBezTo>
                    <a:cubicBezTo>
                      <a:pt x="1153" y="2557"/>
                      <a:pt x="1201" y="2336"/>
                      <a:pt x="1422" y="2326"/>
                    </a:cubicBezTo>
                    <a:cubicBezTo>
                      <a:pt x="1581" y="2319"/>
                      <a:pt x="2771" y="2220"/>
                      <a:pt x="3533" y="1996"/>
                    </a:cubicBezTo>
                    <a:cubicBezTo>
                      <a:pt x="4294" y="1768"/>
                      <a:pt x="4584" y="1531"/>
                      <a:pt x="4584" y="1531"/>
                    </a:cubicBezTo>
                    <a:cubicBezTo>
                      <a:pt x="5080" y="1048"/>
                      <a:pt x="5178" y="477"/>
                      <a:pt x="50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0"/>
              <p:cNvSpPr/>
              <p:nvPr/>
            </p:nvSpPr>
            <p:spPr>
              <a:xfrm>
                <a:off x="2259348" y="1944041"/>
                <a:ext cx="41658" cy="28295"/>
              </a:xfrm>
              <a:custGeom>
                <a:avLst/>
                <a:gdLst/>
                <a:ahLst/>
                <a:cxnLst/>
                <a:rect l="l" t="t" r="r" b="b"/>
                <a:pathLst>
                  <a:path w="823" h="559" extrusionOk="0">
                    <a:moveTo>
                      <a:pt x="428" y="1"/>
                    </a:moveTo>
                    <a:cubicBezTo>
                      <a:pt x="259" y="1"/>
                      <a:pt x="83" y="118"/>
                      <a:pt x="0" y="300"/>
                    </a:cubicBezTo>
                    <a:lnTo>
                      <a:pt x="721" y="558"/>
                    </a:lnTo>
                    <a:cubicBezTo>
                      <a:pt x="823" y="334"/>
                      <a:pt x="744" y="92"/>
                      <a:pt x="544" y="21"/>
                    </a:cubicBezTo>
                    <a:cubicBezTo>
                      <a:pt x="506" y="7"/>
                      <a:pt x="467" y="1"/>
                      <a:pt x="4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0"/>
              <p:cNvSpPr/>
              <p:nvPr/>
            </p:nvSpPr>
            <p:spPr>
              <a:xfrm>
                <a:off x="2327126" y="2150561"/>
                <a:ext cx="99008" cy="43784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8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" y="306"/>
                      <a:pt x="293" y="551"/>
                    </a:cubicBezTo>
                    <a:cubicBezTo>
                      <a:pt x="565" y="853"/>
                      <a:pt x="1955" y="864"/>
                      <a:pt x="1955" y="864"/>
                    </a:cubicBezTo>
                    <a:lnTo>
                      <a:pt x="1955" y="582"/>
                    </a:lnTo>
                    <a:cubicBezTo>
                      <a:pt x="1955" y="582"/>
                      <a:pt x="888" y="554"/>
                      <a:pt x="513" y="422"/>
                    </a:cubicBezTo>
                    <a:cubicBezTo>
                      <a:pt x="265" y="334"/>
                      <a:pt x="58" y="136"/>
                      <a:pt x="0" y="0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0"/>
              <p:cNvSpPr/>
              <p:nvPr/>
            </p:nvSpPr>
            <p:spPr>
              <a:xfrm>
                <a:off x="2391511" y="2032672"/>
                <a:ext cx="21715" cy="22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3" extrusionOk="0">
                    <a:moveTo>
                      <a:pt x="249" y="1"/>
                    </a:moveTo>
                    <a:cubicBezTo>
                      <a:pt x="238" y="1"/>
                      <a:pt x="226" y="1"/>
                      <a:pt x="214" y="4"/>
                    </a:cubicBezTo>
                    <a:cubicBezTo>
                      <a:pt x="95" y="24"/>
                      <a:pt x="0" y="143"/>
                      <a:pt x="0" y="265"/>
                    </a:cubicBezTo>
                    <a:cubicBezTo>
                      <a:pt x="0" y="375"/>
                      <a:pt x="76" y="452"/>
                      <a:pt x="178" y="452"/>
                    </a:cubicBezTo>
                    <a:cubicBezTo>
                      <a:pt x="190" y="452"/>
                      <a:pt x="202" y="451"/>
                      <a:pt x="214" y="449"/>
                    </a:cubicBezTo>
                    <a:cubicBezTo>
                      <a:pt x="333" y="429"/>
                      <a:pt x="429" y="313"/>
                      <a:pt x="429" y="190"/>
                    </a:cubicBezTo>
                    <a:cubicBezTo>
                      <a:pt x="429" y="80"/>
                      <a:pt x="351" y="1"/>
                      <a:pt x="2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0"/>
              <p:cNvSpPr/>
              <p:nvPr/>
            </p:nvSpPr>
            <p:spPr>
              <a:xfrm>
                <a:off x="2375162" y="1997999"/>
                <a:ext cx="26524" cy="2232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41" extrusionOk="0">
                    <a:moveTo>
                      <a:pt x="336" y="0"/>
                    </a:moveTo>
                    <a:cubicBezTo>
                      <a:pt x="282" y="0"/>
                      <a:pt x="225" y="19"/>
                      <a:pt x="173" y="56"/>
                    </a:cubicBezTo>
                    <a:cubicBezTo>
                      <a:pt x="47" y="148"/>
                      <a:pt x="0" y="321"/>
                      <a:pt x="64" y="440"/>
                    </a:cubicBezTo>
                    <a:lnTo>
                      <a:pt x="523" y="108"/>
                    </a:lnTo>
                    <a:cubicBezTo>
                      <a:pt x="483" y="37"/>
                      <a:pt x="413" y="0"/>
                      <a:pt x="3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0"/>
              <p:cNvSpPr/>
              <p:nvPr/>
            </p:nvSpPr>
            <p:spPr>
              <a:xfrm>
                <a:off x="2418845" y="2115584"/>
                <a:ext cx="27232" cy="16501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26" extrusionOk="0">
                    <a:moveTo>
                      <a:pt x="48" y="1"/>
                    </a:moveTo>
                    <a:lnTo>
                      <a:pt x="48" y="1"/>
                    </a:lnTo>
                    <a:cubicBezTo>
                      <a:pt x="0" y="151"/>
                      <a:pt x="68" y="294"/>
                      <a:pt x="204" y="321"/>
                    </a:cubicBezTo>
                    <a:cubicBezTo>
                      <a:pt x="219" y="324"/>
                      <a:pt x="235" y="325"/>
                      <a:pt x="250" y="325"/>
                    </a:cubicBezTo>
                    <a:cubicBezTo>
                      <a:pt x="372" y="325"/>
                      <a:pt x="492" y="233"/>
                      <a:pt x="537" y="99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0"/>
              <p:cNvSpPr/>
              <p:nvPr/>
            </p:nvSpPr>
            <p:spPr>
              <a:xfrm>
                <a:off x="2488545" y="1973247"/>
                <a:ext cx="25511" cy="202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00" extrusionOk="0">
                    <a:moveTo>
                      <a:pt x="251" y="1"/>
                    </a:moveTo>
                    <a:cubicBezTo>
                      <a:pt x="158" y="1"/>
                      <a:pt x="60" y="56"/>
                      <a:pt x="1" y="151"/>
                    </a:cubicBezTo>
                    <a:lnTo>
                      <a:pt x="418" y="399"/>
                    </a:lnTo>
                    <a:cubicBezTo>
                      <a:pt x="503" y="263"/>
                      <a:pt x="480" y="100"/>
                      <a:pt x="364" y="32"/>
                    </a:cubicBezTo>
                    <a:cubicBezTo>
                      <a:pt x="329" y="11"/>
                      <a:pt x="290" y="1"/>
                      <a:pt x="2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0"/>
              <p:cNvSpPr/>
              <p:nvPr/>
            </p:nvSpPr>
            <p:spPr>
              <a:xfrm>
                <a:off x="2481510" y="2013741"/>
                <a:ext cx="21715" cy="22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3" extrusionOk="0">
                    <a:moveTo>
                      <a:pt x="249" y="1"/>
                    </a:moveTo>
                    <a:cubicBezTo>
                      <a:pt x="237" y="1"/>
                      <a:pt x="226" y="2"/>
                      <a:pt x="214" y="4"/>
                    </a:cubicBezTo>
                    <a:cubicBezTo>
                      <a:pt x="99" y="24"/>
                      <a:pt x="0" y="140"/>
                      <a:pt x="0" y="266"/>
                    </a:cubicBezTo>
                    <a:cubicBezTo>
                      <a:pt x="0" y="376"/>
                      <a:pt x="80" y="452"/>
                      <a:pt x="179" y="452"/>
                    </a:cubicBezTo>
                    <a:cubicBezTo>
                      <a:pt x="190" y="452"/>
                      <a:pt x="202" y="451"/>
                      <a:pt x="214" y="449"/>
                    </a:cubicBezTo>
                    <a:cubicBezTo>
                      <a:pt x="333" y="429"/>
                      <a:pt x="428" y="313"/>
                      <a:pt x="428" y="191"/>
                    </a:cubicBezTo>
                    <a:cubicBezTo>
                      <a:pt x="428" y="81"/>
                      <a:pt x="351" y="1"/>
                      <a:pt x="2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0"/>
              <p:cNvSpPr/>
              <p:nvPr/>
            </p:nvSpPr>
            <p:spPr>
              <a:xfrm>
                <a:off x="2448051" y="2022852"/>
                <a:ext cx="37609" cy="6443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273" extrusionOk="0">
                    <a:moveTo>
                      <a:pt x="1" y="1"/>
                    </a:moveTo>
                    <a:lnTo>
                      <a:pt x="70" y="1272"/>
                    </a:lnTo>
                    <a:lnTo>
                      <a:pt x="743" y="9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0"/>
              <p:cNvSpPr/>
              <p:nvPr/>
            </p:nvSpPr>
            <p:spPr>
              <a:xfrm>
                <a:off x="2357192" y="2247240"/>
                <a:ext cx="102652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093" extrusionOk="0">
                    <a:moveTo>
                      <a:pt x="1297" y="1"/>
                    </a:moveTo>
                    <a:lnTo>
                      <a:pt x="1239" y="593"/>
                    </a:lnTo>
                    <a:lnTo>
                      <a:pt x="545" y="194"/>
                    </a:lnTo>
                    <a:lnTo>
                      <a:pt x="1" y="834"/>
                    </a:lnTo>
                    <a:cubicBezTo>
                      <a:pt x="175" y="986"/>
                      <a:pt x="502" y="1092"/>
                      <a:pt x="835" y="1092"/>
                    </a:cubicBezTo>
                    <a:cubicBezTo>
                      <a:pt x="963" y="1092"/>
                      <a:pt x="1093" y="1076"/>
                      <a:pt x="1215" y="1041"/>
                    </a:cubicBezTo>
                    <a:cubicBezTo>
                      <a:pt x="1653" y="916"/>
                      <a:pt x="1895" y="745"/>
                      <a:pt x="2028" y="409"/>
                    </a:cubicBez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0"/>
              <p:cNvSpPr/>
              <p:nvPr/>
            </p:nvSpPr>
            <p:spPr>
              <a:xfrm>
                <a:off x="2357192" y="2247240"/>
                <a:ext cx="102652" cy="55122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089" extrusionOk="0">
                    <a:moveTo>
                      <a:pt x="1297" y="1"/>
                    </a:moveTo>
                    <a:lnTo>
                      <a:pt x="1239" y="593"/>
                    </a:lnTo>
                    <a:lnTo>
                      <a:pt x="1684" y="300"/>
                    </a:lnTo>
                    <a:cubicBezTo>
                      <a:pt x="1684" y="300"/>
                      <a:pt x="1769" y="528"/>
                      <a:pt x="1763" y="783"/>
                    </a:cubicBezTo>
                    <a:cubicBezTo>
                      <a:pt x="1882" y="688"/>
                      <a:pt x="1967" y="566"/>
                      <a:pt x="2028" y="409"/>
                    </a:cubicBezTo>
                    <a:lnTo>
                      <a:pt x="1297" y="1"/>
                    </a:lnTo>
                    <a:close/>
                    <a:moveTo>
                      <a:pt x="545" y="194"/>
                    </a:moveTo>
                    <a:lnTo>
                      <a:pt x="12" y="820"/>
                    </a:lnTo>
                    <a:lnTo>
                      <a:pt x="1" y="834"/>
                    </a:lnTo>
                    <a:cubicBezTo>
                      <a:pt x="158" y="970"/>
                      <a:pt x="433" y="1068"/>
                      <a:pt x="729" y="1089"/>
                    </a:cubicBezTo>
                    <a:cubicBezTo>
                      <a:pt x="668" y="956"/>
                      <a:pt x="633" y="803"/>
                      <a:pt x="641" y="630"/>
                    </a:cubicBezTo>
                    <a:lnTo>
                      <a:pt x="1239" y="593"/>
                    </a:lnTo>
                    <a:lnTo>
                      <a:pt x="545" y="194"/>
                    </a:ln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0"/>
              <p:cNvSpPr/>
              <p:nvPr/>
            </p:nvSpPr>
            <p:spPr>
              <a:xfrm>
                <a:off x="2388575" y="2262426"/>
                <a:ext cx="59374" cy="62411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233" extrusionOk="0">
                    <a:moveTo>
                      <a:pt x="1064" y="0"/>
                    </a:moveTo>
                    <a:lnTo>
                      <a:pt x="619" y="293"/>
                    </a:lnTo>
                    <a:lnTo>
                      <a:pt x="21" y="330"/>
                    </a:lnTo>
                    <a:cubicBezTo>
                      <a:pt x="0" y="751"/>
                      <a:pt x="234" y="1054"/>
                      <a:pt x="469" y="1228"/>
                    </a:cubicBezTo>
                    <a:cubicBezTo>
                      <a:pt x="496" y="1231"/>
                      <a:pt x="522" y="1232"/>
                      <a:pt x="547" y="1232"/>
                    </a:cubicBezTo>
                    <a:cubicBezTo>
                      <a:pt x="796" y="1232"/>
                      <a:pt x="942" y="1095"/>
                      <a:pt x="942" y="1095"/>
                    </a:cubicBezTo>
                    <a:cubicBezTo>
                      <a:pt x="942" y="1095"/>
                      <a:pt x="1098" y="884"/>
                      <a:pt x="1135" y="572"/>
                    </a:cubicBezTo>
                    <a:cubicBezTo>
                      <a:pt x="1173" y="282"/>
                      <a:pt x="1064" y="0"/>
                      <a:pt x="1064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0"/>
              <p:cNvSpPr/>
              <p:nvPr/>
            </p:nvSpPr>
            <p:spPr>
              <a:xfrm>
                <a:off x="2397838" y="2317802"/>
                <a:ext cx="77344" cy="287609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5682" extrusionOk="0">
                    <a:moveTo>
                      <a:pt x="759" y="1"/>
                    </a:moveTo>
                    <a:lnTo>
                      <a:pt x="286" y="134"/>
                    </a:lnTo>
                    <a:cubicBezTo>
                      <a:pt x="286" y="134"/>
                      <a:pt x="1" y="4237"/>
                      <a:pt x="7" y="4526"/>
                    </a:cubicBezTo>
                    <a:cubicBezTo>
                      <a:pt x="14" y="4803"/>
                      <a:pt x="517" y="5681"/>
                      <a:pt x="792" y="5681"/>
                    </a:cubicBezTo>
                    <a:cubicBezTo>
                      <a:pt x="800" y="5681"/>
                      <a:pt x="809" y="5681"/>
                      <a:pt x="817" y="5679"/>
                    </a:cubicBezTo>
                    <a:cubicBezTo>
                      <a:pt x="1088" y="5621"/>
                      <a:pt x="1527" y="4421"/>
                      <a:pt x="1496" y="4108"/>
                    </a:cubicBezTo>
                    <a:cubicBezTo>
                      <a:pt x="1470" y="3795"/>
                      <a:pt x="759" y="1"/>
                      <a:pt x="759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0"/>
              <p:cNvSpPr/>
              <p:nvPr/>
            </p:nvSpPr>
            <p:spPr>
              <a:xfrm>
                <a:off x="2411961" y="2324534"/>
                <a:ext cx="405" cy="5568"/>
              </a:xfrm>
              <a:custGeom>
                <a:avLst/>
                <a:gdLst/>
                <a:ahLst/>
                <a:cxnLst/>
                <a:rect l="l" t="t" r="r" b="b"/>
                <a:pathLst>
                  <a:path w="8" h="110" extrusionOk="0">
                    <a:moveTo>
                      <a:pt x="0" y="95"/>
                    </a:moveTo>
                    <a:lnTo>
                      <a:pt x="0" y="109"/>
                    </a:lnTo>
                    <a:lnTo>
                      <a:pt x="0" y="109"/>
                    </a:lnTo>
                    <a:lnTo>
                      <a:pt x="0" y="95"/>
                    </a:lnTo>
                    <a:close/>
                    <a:moveTo>
                      <a:pt x="7" y="4"/>
                    </a:moveTo>
                    <a:lnTo>
                      <a:pt x="7" y="4"/>
                    </a:lnTo>
                    <a:lnTo>
                      <a:pt x="7" y="4"/>
                    </a:lnTo>
                    <a:close/>
                    <a:moveTo>
                      <a:pt x="7" y="1"/>
                    </a:move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0"/>
              <p:cNvSpPr/>
              <p:nvPr/>
            </p:nvSpPr>
            <p:spPr>
              <a:xfrm>
                <a:off x="2411961" y="2317802"/>
                <a:ext cx="24803" cy="12452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46" extrusionOk="0">
                    <a:moveTo>
                      <a:pt x="480" y="1"/>
                    </a:moveTo>
                    <a:cubicBezTo>
                      <a:pt x="347" y="123"/>
                      <a:pt x="208" y="147"/>
                      <a:pt x="116" y="147"/>
                    </a:cubicBezTo>
                    <a:cubicBezTo>
                      <a:pt x="48" y="147"/>
                      <a:pt x="7" y="134"/>
                      <a:pt x="7" y="134"/>
                    </a:cubicBezTo>
                    <a:lnTo>
                      <a:pt x="7" y="137"/>
                    </a:lnTo>
                    <a:lnTo>
                      <a:pt x="0" y="228"/>
                    </a:lnTo>
                    <a:lnTo>
                      <a:pt x="0" y="242"/>
                    </a:lnTo>
                    <a:cubicBezTo>
                      <a:pt x="17" y="245"/>
                      <a:pt x="38" y="245"/>
                      <a:pt x="58" y="245"/>
                    </a:cubicBezTo>
                    <a:cubicBezTo>
                      <a:pt x="317" y="245"/>
                      <a:pt x="490" y="59"/>
                      <a:pt x="490" y="59"/>
                    </a:cubicBezTo>
                    <a:lnTo>
                      <a:pt x="480" y="1"/>
                    </a:ln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0"/>
              <p:cNvSpPr/>
              <p:nvPr/>
            </p:nvSpPr>
            <p:spPr>
              <a:xfrm>
                <a:off x="2289264" y="2195104"/>
                <a:ext cx="130644" cy="125683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2483" extrusionOk="0">
                    <a:moveTo>
                      <a:pt x="568" y="0"/>
                    </a:moveTo>
                    <a:cubicBezTo>
                      <a:pt x="568" y="0"/>
                      <a:pt x="106" y="259"/>
                      <a:pt x="1" y="1099"/>
                    </a:cubicBezTo>
                    <a:cubicBezTo>
                      <a:pt x="286" y="1711"/>
                      <a:pt x="803" y="2187"/>
                      <a:pt x="1561" y="2483"/>
                    </a:cubicBezTo>
                    <a:lnTo>
                      <a:pt x="1983" y="1660"/>
                    </a:lnTo>
                    <a:lnTo>
                      <a:pt x="2581" y="1623"/>
                    </a:lnTo>
                    <a:lnTo>
                      <a:pt x="578" y="449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2419857" y="2186499"/>
                <a:ext cx="49150" cy="93693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851" extrusionOk="0">
                    <a:moveTo>
                      <a:pt x="128" y="1"/>
                    </a:moveTo>
                    <a:cubicBezTo>
                      <a:pt x="125" y="1"/>
                      <a:pt x="123" y="1"/>
                      <a:pt x="123" y="1"/>
                    </a:cubicBezTo>
                    <a:lnTo>
                      <a:pt x="126" y="582"/>
                    </a:lnTo>
                    <a:cubicBezTo>
                      <a:pt x="126" y="582"/>
                      <a:pt x="45" y="1364"/>
                      <a:pt x="1" y="1793"/>
                    </a:cubicBezTo>
                    <a:lnTo>
                      <a:pt x="446" y="1500"/>
                    </a:lnTo>
                    <a:lnTo>
                      <a:pt x="925" y="1850"/>
                    </a:lnTo>
                    <a:cubicBezTo>
                      <a:pt x="925" y="1850"/>
                      <a:pt x="970" y="578"/>
                      <a:pt x="769" y="286"/>
                    </a:cubicBezTo>
                    <a:cubicBezTo>
                      <a:pt x="581" y="9"/>
                      <a:pt x="178" y="1"/>
                      <a:pt x="12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1975181" y="2263641"/>
                <a:ext cx="364345" cy="572838"/>
              </a:xfrm>
              <a:custGeom>
                <a:avLst/>
                <a:gdLst/>
                <a:ahLst/>
                <a:cxnLst/>
                <a:rect l="l" t="t" r="r" b="b"/>
                <a:pathLst>
                  <a:path w="7198" h="11317" extrusionOk="0">
                    <a:moveTo>
                      <a:pt x="4978" y="0"/>
                    </a:moveTo>
                    <a:cubicBezTo>
                      <a:pt x="4978" y="0"/>
                      <a:pt x="4610" y="99"/>
                      <a:pt x="3897" y="857"/>
                    </a:cubicBezTo>
                    <a:cubicBezTo>
                      <a:pt x="3179" y="1618"/>
                      <a:pt x="375" y="6422"/>
                      <a:pt x="188" y="6691"/>
                    </a:cubicBezTo>
                    <a:cubicBezTo>
                      <a:pt x="0" y="6963"/>
                      <a:pt x="55" y="7336"/>
                      <a:pt x="392" y="7680"/>
                    </a:cubicBezTo>
                    <a:cubicBezTo>
                      <a:pt x="725" y="8027"/>
                      <a:pt x="3493" y="10090"/>
                      <a:pt x="3493" y="10090"/>
                    </a:cubicBezTo>
                    <a:cubicBezTo>
                      <a:pt x="3659" y="10233"/>
                      <a:pt x="3781" y="10407"/>
                      <a:pt x="4094" y="10713"/>
                    </a:cubicBezTo>
                    <a:cubicBezTo>
                      <a:pt x="4240" y="10856"/>
                      <a:pt x="4393" y="11015"/>
                      <a:pt x="4584" y="11100"/>
                    </a:cubicBezTo>
                    <a:cubicBezTo>
                      <a:pt x="4822" y="11206"/>
                      <a:pt x="5080" y="11281"/>
                      <a:pt x="5352" y="11308"/>
                    </a:cubicBezTo>
                    <a:cubicBezTo>
                      <a:pt x="5417" y="11313"/>
                      <a:pt x="5483" y="11316"/>
                      <a:pt x="5550" y="11316"/>
                    </a:cubicBezTo>
                    <a:cubicBezTo>
                      <a:pt x="5835" y="11316"/>
                      <a:pt x="6130" y="11261"/>
                      <a:pt x="6406" y="11135"/>
                    </a:cubicBezTo>
                    <a:cubicBezTo>
                      <a:pt x="6597" y="11049"/>
                      <a:pt x="6777" y="10927"/>
                      <a:pt x="6920" y="10771"/>
                    </a:cubicBezTo>
                    <a:cubicBezTo>
                      <a:pt x="7062" y="10614"/>
                      <a:pt x="7168" y="10413"/>
                      <a:pt x="7191" y="10217"/>
                    </a:cubicBezTo>
                    <a:cubicBezTo>
                      <a:pt x="7195" y="10176"/>
                      <a:pt x="7198" y="10135"/>
                      <a:pt x="7181" y="10101"/>
                    </a:cubicBezTo>
                    <a:cubicBezTo>
                      <a:pt x="7154" y="10040"/>
                      <a:pt x="7079" y="10019"/>
                      <a:pt x="7014" y="10005"/>
                    </a:cubicBezTo>
                    <a:cubicBezTo>
                      <a:pt x="6644" y="9920"/>
                      <a:pt x="6219" y="9890"/>
                      <a:pt x="5869" y="9764"/>
                    </a:cubicBezTo>
                    <a:cubicBezTo>
                      <a:pt x="5569" y="9659"/>
                      <a:pt x="5382" y="9539"/>
                      <a:pt x="5444" y="9506"/>
                    </a:cubicBezTo>
                    <a:cubicBezTo>
                      <a:pt x="5456" y="9499"/>
                      <a:pt x="5473" y="9496"/>
                      <a:pt x="5493" y="9496"/>
                    </a:cubicBezTo>
                    <a:cubicBezTo>
                      <a:pt x="5523" y="9496"/>
                      <a:pt x="5561" y="9502"/>
                      <a:pt x="5607" y="9506"/>
                    </a:cubicBezTo>
                    <a:cubicBezTo>
                      <a:pt x="5651" y="9511"/>
                      <a:pt x="5703" y="9515"/>
                      <a:pt x="5763" y="9515"/>
                    </a:cubicBezTo>
                    <a:cubicBezTo>
                      <a:pt x="5824" y="9515"/>
                      <a:pt x="5892" y="9511"/>
                      <a:pt x="5971" y="9499"/>
                    </a:cubicBezTo>
                    <a:cubicBezTo>
                      <a:pt x="6250" y="9451"/>
                      <a:pt x="6528" y="9238"/>
                      <a:pt x="6518" y="9081"/>
                    </a:cubicBezTo>
                    <a:cubicBezTo>
                      <a:pt x="6511" y="8972"/>
                      <a:pt x="6507" y="8956"/>
                      <a:pt x="6402" y="8956"/>
                    </a:cubicBezTo>
                    <a:cubicBezTo>
                      <a:pt x="6360" y="8956"/>
                      <a:pt x="6301" y="8958"/>
                      <a:pt x="6219" y="8958"/>
                    </a:cubicBezTo>
                    <a:cubicBezTo>
                      <a:pt x="6208" y="8959"/>
                      <a:pt x="6198" y="8959"/>
                      <a:pt x="6188" y="8959"/>
                    </a:cubicBezTo>
                    <a:cubicBezTo>
                      <a:pt x="6077" y="8959"/>
                      <a:pt x="5974" y="8943"/>
                      <a:pt x="5862" y="8932"/>
                    </a:cubicBezTo>
                    <a:cubicBezTo>
                      <a:pt x="5744" y="8917"/>
                      <a:pt x="5620" y="8903"/>
                      <a:pt x="5473" y="8903"/>
                    </a:cubicBezTo>
                    <a:cubicBezTo>
                      <a:pt x="5412" y="8903"/>
                      <a:pt x="5347" y="8905"/>
                      <a:pt x="5277" y="8911"/>
                    </a:cubicBezTo>
                    <a:cubicBezTo>
                      <a:pt x="5172" y="8921"/>
                      <a:pt x="5086" y="8925"/>
                      <a:pt x="5010" y="8925"/>
                    </a:cubicBezTo>
                    <a:cubicBezTo>
                      <a:pt x="4823" y="8925"/>
                      <a:pt x="4690" y="8898"/>
                      <a:pt x="4468" y="8850"/>
                    </a:cubicBezTo>
                    <a:cubicBezTo>
                      <a:pt x="3876" y="8717"/>
                      <a:pt x="2224" y="6507"/>
                      <a:pt x="2224" y="6507"/>
                    </a:cubicBezTo>
                    <a:lnTo>
                      <a:pt x="5087" y="2778"/>
                    </a:lnTo>
                    <a:cubicBezTo>
                      <a:pt x="5087" y="2778"/>
                      <a:pt x="5804" y="1257"/>
                      <a:pt x="4978" y="0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0"/>
              <p:cNvSpPr/>
              <p:nvPr/>
            </p:nvSpPr>
            <p:spPr>
              <a:xfrm>
                <a:off x="1966272" y="2254985"/>
                <a:ext cx="316309" cy="503745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9952" extrusionOk="0">
                    <a:moveTo>
                      <a:pt x="5304" y="1"/>
                    </a:moveTo>
                    <a:cubicBezTo>
                      <a:pt x="3669" y="361"/>
                      <a:pt x="517" y="6134"/>
                      <a:pt x="258" y="6760"/>
                    </a:cubicBezTo>
                    <a:cubicBezTo>
                      <a:pt x="0" y="7385"/>
                      <a:pt x="30" y="7521"/>
                      <a:pt x="258" y="7763"/>
                    </a:cubicBezTo>
                    <a:cubicBezTo>
                      <a:pt x="482" y="8001"/>
                      <a:pt x="3257" y="9952"/>
                      <a:pt x="3257" y="9952"/>
                    </a:cubicBezTo>
                    <a:lnTo>
                      <a:pt x="4138" y="8684"/>
                    </a:lnTo>
                    <a:lnTo>
                      <a:pt x="2570" y="6661"/>
                    </a:lnTo>
                    <a:cubicBezTo>
                      <a:pt x="2570" y="6661"/>
                      <a:pt x="4378" y="4516"/>
                      <a:pt x="5314" y="3033"/>
                    </a:cubicBezTo>
                    <a:cubicBezTo>
                      <a:pt x="6249" y="1551"/>
                      <a:pt x="5304" y="1"/>
                      <a:pt x="5304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1970018" y="2254985"/>
                <a:ext cx="286242" cy="503745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952" extrusionOk="0">
                    <a:moveTo>
                      <a:pt x="5230" y="1"/>
                    </a:moveTo>
                    <a:cubicBezTo>
                      <a:pt x="3595" y="361"/>
                      <a:pt x="443" y="6134"/>
                      <a:pt x="184" y="6760"/>
                    </a:cubicBezTo>
                    <a:cubicBezTo>
                      <a:pt x="58" y="7063"/>
                      <a:pt x="0" y="7253"/>
                      <a:pt x="0" y="7392"/>
                    </a:cubicBezTo>
                    <a:cubicBezTo>
                      <a:pt x="0" y="7542"/>
                      <a:pt x="66" y="7637"/>
                      <a:pt x="184" y="7763"/>
                    </a:cubicBezTo>
                    <a:cubicBezTo>
                      <a:pt x="408" y="8001"/>
                      <a:pt x="3183" y="9952"/>
                      <a:pt x="3183" y="9952"/>
                    </a:cubicBezTo>
                    <a:lnTo>
                      <a:pt x="4064" y="8684"/>
                    </a:lnTo>
                    <a:lnTo>
                      <a:pt x="2496" y="6661"/>
                    </a:lnTo>
                    <a:cubicBezTo>
                      <a:pt x="2496" y="6661"/>
                      <a:pt x="4304" y="4516"/>
                      <a:pt x="5240" y="3033"/>
                    </a:cubicBezTo>
                    <a:cubicBezTo>
                      <a:pt x="5549" y="2544"/>
                      <a:pt x="5655" y="2045"/>
                      <a:pt x="5655" y="1599"/>
                    </a:cubicBezTo>
                    <a:cubicBezTo>
                      <a:pt x="5655" y="694"/>
                      <a:pt x="5230" y="1"/>
                      <a:pt x="5230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6" name="Google Shape;376;p20"/>
            <p:cNvSpPr/>
            <p:nvPr/>
          </p:nvSpPr>
          <p:spPr>
            <a:xfrm>
              <a:off x="1763507" y="2307813"/>
              <a:ext cx="109444" cy="1491451"/>
            </a:xfrm>
            <a:custGeom>
              <a:avLst/>
              <a:gdLst/>
              <a:ahLst/>
              <a:cxnLst/>
              <a:rect l="l" t="t" r="r" b="b"/>
              <a:pathLst>
                <a:path w="2561" h="34900" extrusionOk="0">
                  <a:moveTo>
                    <a:pt x="140" y="1"/>
                  </a:moveTo>
                  <a:cubicBezTo>
                    <a:pt x="137" y="6"/>
                    <a:pt x="133" y="12"/>
                    <a:pt x="130" y="17"/>
                  </a:cubicBezTo>
                  <a:lnTo>
                    <a:pt x="130" y="17"/>
                  </a:lnTo>
                  <a:cubicBezTo>
                    <a:pt x="132" y="13"/>
                    <a:pt x="134" y="8"/>
                    <a:pt x="137" y="4"/>
                  </a:cubicBezTo>
                  <a:lnTo>
                    <a:pt x="137" y="4"/>
                  </a:lnTo>
                  <a:cubicBezTo>
                    <a:pt x="89" y="86"/>
                    <a:pt x="52" y="174"/>
                    <a:pt x="27" y="266"/>
                  </a:cubicBezTo>
                  <a:cubicBezTo>
                    <a:pt x="31" y="252"/>
                    <a:pt x="35" y="239"/>
                    <a:pt x="41" y="225"/>
                  </a:cubicBezTo>
                  <a:lnTo>
                    <a:pt x="41" y="225"/>
                  </a:lnTo>
                  <a:cubicBezTo>
                    <a:pt x="35" y="246"/>
                    <a:pt x="27" y="269"/>
                    <a:pt x="21" y="290"/>
                  </a:cubicBezTo>
                  <a:cubicBezTo>
                    <a:pt x="7" y="348"/>
                    <a:pt x="0" y="405"/>
                    <a:pt x="0" y="463"/>
                  </a:cubicBezTo>
                  <a:lnTo>
                    <a:pt x="0" y="15990"/>
                  </a:lnTo>
                  <a:lnTo>
                    <a:pt x="0" y="33248"/>
                  </a:lnTo>
                  <a:cubicBezTo>
                    <a:pt x="0" y="33546"/>
                    <a:pt x="211" y="33910"/>
                    <a:pt x="470" y="34060"/>
                  </a:cubicBezTo>
                  <a:lnTo>
                    <a:pt x="643" y="34158"/>
                  </a:lnTo>
                  <a:lnTo>
                    <a:pt x="1731" y="34787"/>
                  </a:lnTo>
                  <a:cubicBezTo>
                    <a:pt x="1748" y="34798"/>
                    <a:pt x="1769" y="34808"/>
                    <a:pt x="1786" y="34815"/>
                  </a:cubicBezTo>
                  <a:cubicBezTo>
                    <a:pt x="1802" y="34822"/>
                    <a:pt x="1819" y="34831"/>
                    <a:pt x="1836" y="34839"/>
                  </a:cubicBezTo>
                  <a:lnTo>
                    <a:pt x="1840" y="34839"/>
                  </a:lnTo>
                  <a:cubicBezTo>
                    <a:pt x="1847" y="34842"/>
                    <a:pt x="1857" y="34845"/>
                    <a:pt x="1863" y="34845"/>
                  </a:cubicBezTo>
                  <a:lnTo>
                    <a:pt x="1863" y="34849"/>
                  </a:lnTo>
                  <a:cubicBezTo>
                    <a:pt x="1888" y="34856"/>
                    <a:pt x="1908" y="34862"/>
                    <a:pt x="1932" y="34869"/>
                  </a:cubicBezTo>
                  <a:cubicBezTo>
                    <a:pt x="1959" y="34872"/>
                    <a:pt x="1986" y="34880"/>
                    <a:pt x="2010" y="34883"/>
                  </a:cubicBezTo>
                  <a:cubicBezTo>
                    <a:pt x="2047" y="34889"/>
                    <a:pt x="2084" y="34897"/>
                    <a:pt x="2122" y="34897"/>
                  </a:cubicBezTo>
                  <a:cubicBezTo>
                    <a:pt x="2149" y="34900"/>
                    <a:pt x="2173" y="34900"/>
                    <a:pt x="2200" y="34900"/>
                  </a:cubicBezTo>
                  <a:cubicBezTo>
                    <a:pt x="2238" y="34900"/>
                    <a:pt x="2279" y="34900"/>
                    <a:pt x="2316" y="34893"/>
                  </a:cubicBezTo>
                  <a:cubicBezTo>
                    <a:pt x="2340" y="34893"/>
                    <a:pt x="2367" y="34889"/>
                    <a:pt x="2390" y="34883"/>
                  </a:cubicBezTo>
                  <a:cubicBezTo>
                    <a:pt x="2421" y="34880"/>
                    <a:pt x="2452" y="34872"/>
                    <a:pt x="2479" y="34866"/>
                  </a:cubicBezTo>
                  <a:cubicBezTo>
                    <a:pt x="2506" y="34856"/>
                    <a:pt x="2533" y="34849"/>
                    <a:pt x="2561" y="34839"/>
                  </a:cubicBezTo>
                  <a:lnTo>
                    <a:pt x="2561" y="34839"/>
                  </a:lnTo>
                  <a:cubicBezTo>
                    <a:pt x="2523" y="34849"/>
                    <a:pt x="2489" y="34852"/>
                    <a:pt x="2459" y="34852"/>
                  </a:cubicBezTo>
                  <a:cubicBezTo>
                    <a:pt x="2306" y="34852"/>
                    <a:pt x="2200" y="34729"/>
                    <a:pt x="2200" y="34519"/>
                  </a:cubicBezTo>
                  <a:lnTo>
                    <a:pt x="2200" y="1731"/>
                  </a:lnTo>
                  <a:cubicBezTo>
                    <a:pt x="2200" y="1581"/>
                    <a:pt x="2255" y="1415"/>
                    <a:pt x="2337" y="1269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" name="Google Shape;377;p20"/>
            <p:cNvGrpSpPr/>
            <p:nvPr/>
          </p:nvGrpSpPr>
          <p:grpSpPr>
            <a:xfrm>
              <a:off x="1720689" y="1733841"/>
              <a:ext cx="1360565" cy="2247639"/>
              <a:chOff x="1803390" y="2190036"/>
              <a:chExt cx="1465179" cy="2420460"/>
            </a:xfrm>
          </p:grpSpPr>
          <p:sp>
            <p:nvSpPr>
              <p:cNvPr id="378" name="Google Shape;378;p20"/>
              <p:cNvSpPr/>
              <p:nvPr/>
            </p:nvSpPr>
            <p:spPr>
              <a:xfrm>
                <a:off x="1803390" y="3805927"/>
                <a:ext cx="1170536" cy="672435"/>
              </a:xfrm>
              <a:custGeom>
                <a:avLst/>
                <a:gdLst/>
                <a:ahLst/>
                <a:cxnLst/>
                <a:rect l="l" t="t" r="r" b="b"/>
                <a:pathLst>
                  <a:path w="25434" h="14611" extrusionOk="0">
                    <a:moveTo>
                      <a:pt x="22128" y="1"/>
                    </a:moveTo>
                    <a:cubicBezTo>
                      <a:pt x="21958" y="1"/>
                      <a:pt x="21789" y="37"/>
                      <a:pt x="21659" y="110"/>
                    </a:cubicBezTo>
                    <a:lnTo>
                      <a:pt x="258" y="12469"/>
                    </a:lnTo>
                    <a:cubicBezTo>
                      <a:pt x="0" y="12618"/>
                      <a:pt x="0" y="12859"/>
                      <a:pt x="258" y="13009"/>
                    </a:cubicBezTo>
                    <a:lnTo>
                      <a:pt x="2835" y="14498"/>
                    </a:lnTo>
                    <a:cubicBezTo>
                      <a:pt x="2964" y="14573"/>
                      <a:pt x="3134" y="14610"/>
                      <a:pt x="3304" y="14610"/>
                    </a:cubicBezTo>
                    <a:cubicBezTo>
                      <a:pt x="3474" y="14610"/>
                      <a:pt x="3644" y="14573"/>
                      <a:pt x="3774" y="14498"/>
                    </a:cubicBezTo>
                    <a:lnTo>
                      <a:pt x="25175" y="2139"/>
                    </a:lnTo>
                    <a:cubicBezTo>
                      <a:pt x="25433" y="1990"/>
                      <a:pt x="25433" y="1749"/>
                      <a:pt x="25175" y="1599"/>
                    </a:cubicBezTo>
                    <a:lnTo>
                      <a:pt x="22598" y="110"/>
                    </a:lnTo>
                    <a:cubicBezTo>
                      <a:pt x="22467" y="37"/>
                      <a:pt x="22297" y="1"/>
                      <a:pt x="22128" y="1"/>
                    </a:cubicBezTo>
                    <a:close/>
                  </a:path>
                </a:pathLst>
              </a:custGeom>
              <a:solidFill>
                <a:srgbClr val="000000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0"/>
              <p:cNvSpPr/>
              <p:nvPr/>
            </p:nvSpPr>
            <p:spPr>
              <a:xfrm>
                <a:off x="2806651" y="2250417"/>
                <a:ext cx="2991" cy="1611"/>
              </a:xfrm>
              <a:custGeom>
                <a:avLst/>
                <a:gdLst/>
                <a:ahLst/>
                <a:cxnLst/>
                <a:rect l="l" t="t" r="r" b="b"/>
                <a:pathLst>
                  <a:path w="65" h="35" extrusionOk="0">
                    <a:moveTo>
                      <a:pt x="65" y="1"/>
                    </a:moveTo>
                    <a:lnTo>
                      <a:pt x="65" y="1"/>
                    </a:lnTo>
                    <a:cubicBezTo>
                      <a:pt x="57" y="4"/>
                      <a:pt x="50" y="7"/>
                      <a:pt x="43" y="11"/>
                    </a:cubicBezTo>
                    <a:lnTo>
                      <a:pt x="43" y="11"/>
                    </a:lnTo>
                    <a:cubicBezTo>
                      <a:pt x="50" y="7"/>
                      <a:pt x="58" y="4"/>
                      <a:pt x="65" y="1"/>
                    </a:cubicBezTo>
                    <a:close/>
                    <a:moveTo>
                      <a:pt x="43" y="11"/>
                    </a:moveTo>
                    <a:lnTo>
                      <a:pt x="43" y="11"/>
                    </a:lnTo>
                    <a:cubicBezTo>
                      <a:pt x="28" y="18"/>
                      <a:pt x="14" y="26"/>
                      <a:pt x="0" y="34"/>
                    </a:cubicBezTo>
                    <a:cubicBezTo>
                      <a:pt x="14" y="27"/>
                      <a:pt x="28" y="19"/>
                      <a:pt x="43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0"/>
              <p:cNvSpPr/>
              <p:nvPr/>
            </p:nvSpPr>
            <p:spPr>
              <a:xfrm>
                <a:off x="2328486" y="4409014"/>
                <a:ext cx="69032" cy="98762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2146" extrusionOk="0">
                    <a:moveTo>
                      <a:pt x="1500" y="0"/>
                    </a:moveTo>
                    <a:lnTo>
                      <a:pt x="0" y="228"/>
                    </a:lnTo>
                    <a:lnTo>
                      <a:pt x="0" y="2145"/>
                    </a:lnTo>
                    <a:lnTo>
                      <a:pt x="1500" y="1918"/>
                    </a:lnTo>
                    <a:lnTo>
                      <a:pt x="1500" y="0"/>
                    </a:ln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2313299" y="4458579"/>
                <a:ext cx="186433" cy="151917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3301" extrusionOk="0">
                    <a:moveTo>
                      <a:pt x="1830" y="1"/>
                    </a:moveTo>
                    <a:lnTo>
                      <a:pt x="1830" y="191"/>
                    </a:lnTo>
                    <a:cubicBezTo>
                      <a:pt x="1833" y="337"/>
                      <a:pt x="1180" y="453"/>
                      <a:pt x="986" y="480"/>
                    </a:cubicBezTo>
                    <a:cubicBezTo>
                      <a:pt x="920" y="489"/>
                      <a:pt x="854" y="493"/>
                      <a:pt x="793" y="493"/>
                    </a:cubicBezTo>
                    <a:cubicBezTo>
                      <a:pt x="580" y="493"/>
                      <a:pt x="404" y="444"/>
                      <a:pt x="330" y="375"/>
                    </a:cubicBezTo>
                    <a:lnTo>
                      <a:pt x="330" y="229"/>
                    </a:lnTo>
                    <a:cubicBezTo>
                      <a:pt x="329" y="229"/>
                      <a:pt x="328" y="228"/>
                      <a:pt x="327" y="228"/>
                    </a:cubicBezTo>
                    <a:cubicBezTo>
                      <a:pt x="247" y="228"/>
                      <a:pt x="183" y="493"/>
                      <a:pt x="123" y="732"/>
                    </a:cubicBezTo>
                    <a:cubicBezTo>
                      <a:pt x="55" y="997"/>
                      <a:pt x="0" y="1310"/>
                      <a:pt x="48" y="1439"/>
                    </a:cubicBezTo>
                    <a:cubicBezTo>
                      <a:pt x="133" y="1670"/>
                      <a:pt x="501" y="1847"/>
                      <a:pt x="660" y="2034"/>
                    </a:cubicBezTo>
                    <a:cubicBezTo>
                      <a:pt x="820" y="2224"/>
                      <a:pt x="1000" y="2496"/>
                      <a:pt x="1340" y="2826"/>
                    </a:cubicBezTo>
                    <a:cubicBezTo>
                      <a:pt x="1557" y="3037"/>
                      <a:pt x="1992" y="3300"/>
                      <a:pt x="2554" y="3300"/>
                    </a:cubicBezTo>
                    <a:cubicBezTo>
                      <a:pt x="2600" y="3300"/>
                      <a:pt x="2646" y="3299"/>
                      <a:pt x="2693" y="3295"/>
                    </a:cubicBezTo>
                    <a:cubicBezTo>
                      <a:pt x="3230" y="3254"/>
                      <a:pt x="4050" y="2938"/>
                      <a:pt x="3897" y="2524"/>
                    </a:cubicBezTo>
                    <a:cubicBezTo>
                      <a:pt x="3754" y="2126"/>
                      <a:pt x="3186" y="1790"/>
                      <a:pt x="2771" y="1484"/>
                    </a:cubicBezTo>
                    <a:cubicBezTo>
                      <a:pt x="2251" y="1099"/>
                      <a:pt x="1871" y="283"/>
                      <a:pt x="18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2328486" y="4458579"/>
                <a:ext cx="137098" cy="106678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318" extrusionOk="0">
                    <a:moveTo>
                      <a:pt x="1500" y="1"/>
                    </a:moveTo>
                    <a:lnTo>
                      <a:pt x="1500" y="191"/>
                    </a:lnTo>
                    <a:cubicBezTo>
                      <a:pt x="1503" y="337"/>
                      <a:pt x="850" y="453"/>
                      <a:pt x="656" y="480"/>
                    </a:cubicBezTo>
                    <a:cubicBezTo>
                      <a:pt x="590" y="489"/>
                      <a:pt x="524" y="493"/>
                      <a:pt x="463" y="493"/>
                    </a:cubicBezTo>
                    <a:cubicBezTo>
                      <a:pt x="250" y="493"/>
                      <a:pt x="74" y="444"/>
                      <a:pt x="0" y="375"/>
                    </a:cubicBezTo>
                    <a:lnTo>
                      <a:pt x="0" y="375"/>
                    </a:lnTo>
                    <a:cubicBezTo>
                      <a:pt x="0" y="375"/>
                      <a:pt x="449" y="1351"/>
                      <a:pt x="844" y="1765"/>
                    </a:cubicBezTo>
                    <a:cubicBezTo>
                      <a:pt x="1162" y="2098"/>
                      <a:pt x="1643" y="2317"/>
                      <a:pt x="2089" y="2317"/>
                    </a:cubicBezTo>
                    <a:cubicBezTo>
                      <a:pt x="2195" y="2317"/>
                      <a:pt x="2298" y="2305"/>
                      <a:pt x="2397" y="2279"/>
                    </a:cubicBezTo>
                    <a:cubicBezTo>
                      <a:pt x="2917" y="2143"/>
                      <a:pt x="2978" y="1915"/>
                      <a:pt x="2757" y="1711"/>
                    </a:cubicBezTo>
                    <a:cubicBezTo>
                      <a:pt x="2649" y="1633"/>
                      <a:pt x="2543" y="1558"/>
                      <a:pt x="2441" y="1484"/>
                    </a:cubicBezTo>
                    <a:cubicBezTo>
                      <a:pt x="1921" y="1099"/>
                      <a:pt x="1541" y="283"/>
                      <a:pt x="1500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20"/>
              <p:cNvGrpSpPr/>
              <p:nvPr/>
            </p:nvGrpSpPr>
            <p:grpSpPr>
              <a:xfrm>
                <a:off x="1849539" y="2190036"/>
                <a:ext cx="1419029" cy="2333111"/>
                <a:chOff x="1849539" y="2190036"/>
                <a:chExt cx="1419029" cy="2333111"/>
              </a:xfrm>
            </p:grpSpPr>
            <p:sp>
              <p:nvSpPr>
                <p:cNvPr id="384" name="Google Shape;384;p20"/>
                <p:cNvSpPr/>
                <p:nvPr/>
              </p:nvSpPr>
              <p:spPr>
                <a:xfrm>
                  <a:off x="2992762" y="2935080"/>
                  <a:ext cx="275806" cy="35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3" h="7798" extrusionOk="0">
                      <a:moveTo>
                        <a:pt x="5785" y="1"/>
                      </a:moveTo>
                      <a:cubicBezTo>
                        <a:pt x="5734" y="1"/>
                        <a:pt x="5678" y="18"/>
                        <a:pt x="5618" y="52"/>
                      </a:cubicBezTo>
                      <a:lnTo>
                        <a:pt x="1675" y="2330"/>
                      </a:lnTo>
                      <a:cubicBezTo>
                        <a:pt x="1467" y="2449"/>
                        <a:pt x="1301" y="2741"/>
                        <a:pt x="1301" y="2979"/>
                      </a:cubicBezTo>
                      <a:lnTo>
                        <a:pt x="1301" y="4601"/>
                      </a:lnTo>
                      <a:lnTo>
                        <a:pt x="148" y="5791"/>
                      </a:lnTo>
                      <a:cubicBezTo>
                        <a:pt x="1" y="5947"/>
                        <a:pt x="34" y="6057"/>
                        <a:pt x="214" y="6057"/>
                      </a:cubicBezTo>
                      <a:cubicBezTo>
                        <a:pt x="233" y="6057"/>
                        <a:pt x="254" y="6055"/>
                        <a:pt x="277" y="6053"/>
                      </a:cubicBezTo>
                      <a:lnTo>
                        <a:pt x="1301" y="5934"/>
                      </a:lnTo>
                      <a:lnTo>
                        <a:pt x="1301" y="7528"/>
                      </a:lnTo>
                      <a:cubicBezTo>
                        <a:pt x="1301" y="7699"/>
                        <a:pt x="1385" y="7797"/>
                        <a:pt x="1507" y="7797"/>
                      </a:cubicBezTo>
                      <a:cubicBezTo>
                        <a:pt x="1557" y="7797"/>
                        <a:pt x="1614" y="7781"/>
                        <a:pt x="1675" y="7746"/>
                      </a:cubicBezTo>
                      <a:lnTo>
                        <a:pt x="5618" y="5468"/>
                      </a:lnTo>
                      <a:cubicBezTo>
                        <a:pt x="5822" y="5349"/>
                        <a:pt x="5993" y="5060"/>
                        <a:pt x="5993" y="4818"/>
                      </a:cubicBezTo>
                      <a:lnTo>
                        <a:pt x="5993" y="269"/>
                      </a:lnTo>
                      <a:cubicBezTo>
                        <a:pt x="5993" y="98"/>
                        <a:pt x="5907" y="1"/>
                        <a:pt x="578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0"/>
                <p:cNvSpPr/>
                <p:nvPr/>
              </p:nvSpPr>
              <p:spPr>
                <a:xfrm>
                  <a:off x="3126132" y="3019530"/>
                  <a:ext cx="74048" cy="189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" h="4127" extrusionOk="0">
                      <a:moveTo>
                        <a:pt x="881" y="1"/>
                      </a:moveTo>
                      <a:cubicBezTo>
                        <a:pt x="854" y="1"/>
                        <a:pt x="822" y="10"/>
                        <a:pt x="790" y="29"/>
                      </a:cubicBezTo>
                      <a:cubicBezTo>
                        <a:pt x="677" y="94"/>
                        <a:pt x="589" y="250"/>
                        <a:pt x="589" y="375"/>
                      </a:cubicBezTo>
                      <a:lnTo>
                        <a:pt x="589" y="604"/>
                      </a:lnTo>
                      <a:cubicBezTo>
                        <a:pt x="242" y="882"/>
                        <a:pt x="27" y="1314"/>
                        <a:pt x="27" y="1855"/>
                      </a:cubicBezTo>
                      <a:cubicBezTo>
                        <a:pt x="27" y="2365"/>
                        <a:pt x="214" y="2479"/>
                        <a:pt x="438" y="2479"/>
                      </a:cubicBezTo>
                      <a:cubicBezTo>
                        <a:pt x="478" y="2479"/>
                        <a:pt x="519" y="2476"/>
                        <a:pt x="561" y="2470"/>
                      </a:cubicBezTo>
                      <a:cubicBezTo>
                        <a:pt x="686" y="2452"/>
                        <a:pt x="805" y="2415"/>
                        <a:pt x="894" y="2415"/>
                      </a:cubicBezTo>
                      <a:cubicBezTo>
                        <a:pt x="989" y="2415"/>
                        <a:pt x="1051" y="2457"/>
                        <a:pt x="1051" y="2610"/>
                      </a:cubicBezTo>
                      <a:cubicBezTo>
                        <a:pt x="1051" y="2790"/>
                        <a:pt x="959" y="2925"/>
                        <a:pt x="826" y="3000"/>
                      </a:cubicBezTo>
                      <a:cubicBezTo>
                        <a:pt x="776" y="3029"/>
                        <a:pt x="734" y="3041"/>
                        <a:pt x="698" y="3041"/>
                      </a:cubicBezTo>
                      <a:cubicBezTo>
                        <a:pt x="660" y="3041"/>
                        <a:pt x="630" y="3028"/>
                        <a:pt x="606" y="3007"/>
                      </a:cubicBezTo>
                      <a:cubicBezTo>
                        <a:pt x="559" y="2965"/>
                        <a:pt x="509" y="2939"/>
                        <a:pt x="455" y="2939"/>
                      </a:cubicBezTo>
                      <a:cubicBezTo>
                        <a:pt x="396" y="2939"/>
                        <a:pt x="332" y="2970"/>
                        <a:pt x="259" y="3044"/>
                      </a:cubicBezTo>
                      <a:cubicBezTo>
                        <a:pt x="116" y="3184"/>
                        <a:pt x="1" y="3487"/>
                        <a:pt x="126" y="3656"/>
                      </a:cubicBezTo>
                      <a:cubicBezTo>
                        <a:pt x="202" y="3757"/>
                        <a:pt x="300" y="3797"/>
                        <a:pt x="408" y="3797"/>
                      </a:cubicBezTo>
                      <a:cubicBezTo>
                        <a:pt x="476" y="3797"/>
                        <a:pt x="547" y="3781"/>
                        <a:pt x="619" y="3755"/>
                      </a:cubicBezTo>
                      <a:lnTo>
                        <a:pt x="619" y="3986"/>
                      </a:lnTo>
                      <a:cubicBezTo>
                        <a:pt x="619" y="4075"/>
                        <a:pt x="665" y="4127"/>
                        <a:pt x="730" y="4127"/>
                      </a:cubicBezTo>
                      <a:cubicBezTo>
                        <a:pt x="757" y="4127"/>
                        <a:pt x="788" y="4118"/>
                        <a:pt x="820" y="4099"/>
                      </a:cubicBezTo>
                      <a:cubicBezTo>
                        <a:pt x="932" y="4034"/>
                        <a:pt x="1020" y="3881"/>
                        <a:pt x="1020" y="3755"/>
                      </a:cubicBezTo>
                      <a:lnTo>
                        <a:pt x="1020" y="3524"/>
                      </a:lnTo>
                      <a:cubicBezTo>
                        <a:pt x="1371" y="3242"/>
                        <a:pt x="1609" y="2787"/>
                        <a:pt x="1609" y="2236"/>
                      </a:cubicBezTo>
                      <a:cubicBezTo>
                        <a:pt x="1609" y="1734"/>
                        <a:pt x="1414" y="1630"/>
                        <a:pt x="1197" y="1630"/>
                      </a:cubicBezTo>
                      <a:cubicBezTo>
                        <a:pt x="1117" y="1630"/>
                        <a:pt x="1034" y="1644"/>
                        <a:pt x="956" y="1657"/>
                      </a:cubicBezTo>
                      <a:cubicBezTo>
                        <a:pt x="855" y="1676"/>
                        <a:pt x="774" y="1692"/>
                        <a:pt x="712" y="1692"/>
                      </a:cubicBezTo>
                      <a:cubicBezTo>
                        <a:pt x="608" y="1692"/>
                        <a:pt x="558" y="1648"/>
                        <a:pt x="558" y="1505"/>
                      </a:cubicBezTo>
                      <a:cubicBezTo>
                        <a:pt x="558" y="1368"/>
                        <a:pt x="619" y="1216"/>
                        <a:pt x="790" y="1117"/>
                      </a:cubicBezTo>
                      <a:cubicBezTo>
                        <a:pt x="845" y="1086"/>
                        <a:pt x="895" y="1071"/>
                        <a:pt x="936" y="1071"/>
                      </a:cubicBezTo>
                      <a:cubicBezTo>
                        <a:pt x="958" y="1071"/>
                        <a:pt x="977" y="1075"/>
                        <a:pt x="994" y="1083"/>
                      </a:cubicBezTo>
                      <a:cubicBezTo>
                        <a:pt x="1042" y="1107"/>
                        <a:pt x="1090" y="1125"/>
                        <a:pt x="1139" y="1125"/>
                      </a:cubicBezTo>
                      <a:cubicBezTo>
                        <a:pt x="1200" y="1125"/>
                        <a:pt x="1265" y="1098"/>
                        <a:pt x="1340" y="1025"/>
                      </a:cubicBezTo>
                      <a:cubicBezTo>
                        <a:pt x="1476" y="890"/>
                        <a:pt x="1575" y="587"/>
                        <a:pt x="1425" y="437"/>
                      </a:cubicBezTo>
                      <a:cubicBezTo>
                        <a:pt x="1359" y="371"/>
                        <a:pt x="1278" y="338"/>
                        <a:pt x="1182" y="338"/>
                      </a:cubicBezTo>
                      <a:cubicBezTo>
                        <a:pt x="1125" y="338"/>
                        <a:pt x="1062" y="349"/>
                        <a:pt x="994" y="372"/>
                      </a:cubicBezTo>
                      <a:lnTo>
                        <a:pt x="994" y="141"/>
                      </a:lnTo>
                      <a:cubicBezTo>
                        <a:pt x="994" y="53"/>
                        <a:pt x="948" y="1"/>
                        <a:pt x="881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0"/>
                <p:cNvSpPr/>
                <p:nvPr/>
              </p:nvSpPr>
              <p:spPr>
                <a:xfrm>
                  <a:off x="2992854" y="2190036"/>
                  <a:ext cx="275714" cy="358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7797" extrusionOk="0">
                      <a:moveTo>
                        <a:pt x="5781" y="1"/>
                      </a:moveTo>
                      <a:cubicBezTo>
                        <a:pt x="5731" y="1"/>
                        <a:pt x="5675" y="17"/>
                        <a:pt x="5616" y="51"/>
                      </a:cubicBezTo>
                      <a:lnTo>
                        <a:pt x="1673" y="2329"/>
                      </a:lnTo>
                      <a:cubicBezTo>
                        <a:pt x="1465" y="2448"/>
                        <a:pt x="1299" y="2741"/>
                        <a:pt x="1299" y="2978"/>
                      </a:cubicBezTo>
                      <a:lnTo>
                        <a:pt x="1299" y="4600"/>
                      </a:lnTo>
                      <a:lnTo>
                        <a:pt x="146" y="5793"/>
                      </a:lnTo>
                      <a:cubicBezTo>
                        <a:pt x="0" y="5945"/>
                        <a:pt x="31" y="6057"/>
                        <a:pt x="206" y="6057"/>
                      </a:cubicBezTo>
                      <a:cubicBezTo>
                        <a:pt x="227" y="6057"/>
                        <a:pt x="250" y="6055"/>
                        <a:pt x="275" y="6052"/>
                      </a:cubicBezTo>
                      <a:lnTo>
                        <a:pt x="1299" y="5933"/>
                      </a:lnTo>
                      <a:lnTo>
                        <a:pt x="1299" y="7531"/>
                      </a:lnTo>
                      <a:cubicBezTo>
                        <a:pt x="1299" y="7699"/>
                        <a:pt x="1382" y="7796"/>
                        <a:pt x="1505" y="7796"/>
                      </a:cubicBezTo>
                      <a:cubicBezTo>
                        <a:pt x="1555" y="7796"/>
                        <a:pt x="1612" y="7780"/>
                        <a:pt x="1673" y="7745"/>
                      </a:cubicBezTo>
                      <a:lnTo>
                        <a:pt x="5616" y="5467"/>
                      </a:lnTo>
                      <a:cubicBezTo>
                        <a:pt x="5820" y="5348"/>
                        <a:pt x="5991" y="5059"/>
                        <a:pt x="5991" y="4818"/>
                      </a:cubicBezTo>
                      <a:lnTo>
                        <a:pt x="5991" y="269"/>
                      </a:lnTo>
                      <a:cubicBezTo>
                        <a:pt x="5991" y="99"/>
                        <a:pt x="5904" y="1"/>
                        <a:pt x="578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0"/>
                <p:cNvSpPr/>
                <p:nvPr/>
              </p:nvSpPr>
              <p:spPr>
                <a:xfrm>
                  <a:off x="3113615" y="2274486"/>
                  <a:ext cx="105665" cy="17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3879" extrusionOk="0">
                      <a:moveTo>
                        <a:pt x="2112" y="311"/>
                      </a:moveTo>
                      <a:lnTo>
                        <a:pt x="2112" y="1208"/>
                      </a:lnTo>
                      <a:cubicBezTo>
                        <a:pt x="2112" y="1752"/>
                        <a:pt x="1748" y="2897"/>
                        <a:pt x="1153" y="3570"/>
                      </a:cubicBezTo>
                      <a:lnTo>
                        <a:pt x="1150" y="351"/>
                      </a:lnTo>
                      <a:lnTo>
                        <a:pt x="2112" y="311"/>
                      </a:lnTo>
                      <a:close/>
                      <a:moveTo>
                        <a:pt x="2295" y="1"/>
                      </a:moveTo>
                      <a:lnTo>
                        <a:pt x="1150" y="52"/>
                      </a:lnTo>
                      <a:lnTo>
                        <a:pt x="1" y="1327"/>
                      </a:lnTo>
                      <a:lnTo>
                        <a:pt x="1" y="2428"/>
                      </a:lnTo>
                      <a:cubicBezTo>
                        <a:pt x="1" y="3036"/>
                        <a:pt x="376" y="3879"/>
                        <a:pt x="1058" y="3879"/>
                      </a:cubicBezTo>
                      <a:cubicBezTo>
                        <a:pt x="1078" y="3879"/>
                        <a:pt x="1098" y="3878"/>
                        <a:pt x="1119" y="3876"/>
                      </a:cubicBezTo>
                      <a:lnTo>
                        <a:pt x="1150" y="3873"/>
                      </a:lnTo>
                      <a:lnTo>
                        <a:pt x="1177" y="3843"/>
                      </a:lnTo>
                      <a:cubicBezTo>
                        <a:pt x="1898" y="3065"/>
                        <a:pt x="2295" y="1728"/>
                        <a:pt x="2295" y="1102"/>
                      </a:cubicBezTo>
                      <a:lnTo>
                        <a:pt x="2295" y="1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0"/>
                <p:cNvSpPr/>
                <p:nvPr/>
              </p:nvSpPr>
              <p:spPr>
                <a:xfrm>
                  <a:off x="2992808" y="2562581"/>
                  <a:ext cx="275760" cy="358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2" h="7796" extrusionOk="0">
                      <a:moveTo>
                        <a:pt x="5783" y="0"/>
                      </a:moveTo>
                      <a:cubicBezTo>
                        <a:pt x="5733" y="0"/>
                        <a:pt x="5677" y="17"/>
                        <a:pt x="5617" y="51"/>
                      </a:cubicBezTo>
                      <a:lnTo>
                        <a:pt x="1674" y="2329"/>
                      </a:lnTo>
                      <a:cubicBezTo>
                        <a:pt x="1466" y="2448"/>
                        <a:pt x="1300" y="2741"/>
                        <a:pt x="1300" y="2978"/>
                      </a:cubicBezTo>
                      <a:lnTo>
                        <a:pt x="1300" y="4600"/>
                      </a:lnTo>
                      <a:lnTo>
                        <a:pt x="147" y="5790"/>
                      </a:lnTo>
                      <a:cubicBezTo>
                        <a:pt x="1" y="5945"/>
                        <a:pt x="32" y="6056"/>
                        <a:pt x="208" y="6056"/>
                      </a:cubicBezTo>
                      <a:cubicBezTo>
                        <a:pt x="229" y="6056"/>
                        <a:pt x="251" y="6055"/>
                        <a:pt x="276" y="6052"/>
                      </a:cubicBezTo>
                      <a:lnTo>
                        <a:pt x="1300" y="5933"/>
                      </a:lnTo>
                      <a:lnTo>
                        <a:pt x="1300" y="7527"/>
                      </a:lnTo>
                      <a:cubicBezTo>
                        <a:pt x="1300" y="7698"/>
                        <a:pt x="1384" y="7796"/>
                        <a:pt x="1506" y="7796"/>
                      </a:cubicBezTo>
                      <a:cubicBezTo>
                        <a:pt x="1556" y="7796"/>
                        <a:pt x="1613" y="7780"/>
                        <a:pt x="1674" y="7745"/>
                      </a:cubicBezTo>
                      <a:lnTo>
                        <a:pt x="5617" y="5467"/>
                      </a:lnTo>
                      <a:cubicBezTo>
                        <a:pt x="5821" y="5348"/>
                        <a:pt x="5992" y="5059"/>
                        <a:pt x="5992" y="4817"/>
                      </a:cubicBezTo>
                      <a:lnTo>
                        <a:pt x="5992" y="268"/>
                      </a:lnTo>
                      <a:cubicBezTo>
                        <a:pt x="5992" y="98"/>
                        <a:pt x="5906" y="0"/>
                        <a:pt x="578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0"/>
                <p:cNvSpPr/>
                <p:nvPr/>
              </p:nvSpPr>
              <p:spPr>
                <a:xfrm>
                  <a:off x="3120794" y="2701566"/>
                  <a:ext cx="91260" cy="147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3" h="3201" extrusionOk="0">
                      <a:moveTo>
                        <a:pt x="1086" y="881"/>
                      </a:moveTo>
                      <a:cubicBezTo>
                        <a:pt x="1179" y="881"/>
                        <a:pt x="1245" y="981"/>
                        <a:pt x="1245" y="1144"/>
                      </a:cubicBezTo>
                      <a:cubicBezTo>
                        <a:pt x="1245" y="1284"/>
                        <a:pt x="1198" y="1434"/>
                        <a:pt x="1123" y="1543"/>
                      </a:cubicBezTo>
                      <a:lnTo>
                        <a:pt x="1303" y="1924"/>
                      </a:lnTo>
                      <a:lnTo>
                        <a:pt x="698" y="2274"/>
                      </a:lnTo>
                      <a:lnTo>
                        <a:pt x="878" y="1685"/>
                      </a:lnTo>
                      <a:cubicBezTo>
                        <a:pt x="755" y="1648"/>
                        <a:pt x="702" y="1423"/>
                        <a:pt x="820" y="1111"/>
                      </a:cubicBezTo>
                      <a:cubicBezTo>
                        <a:pt x="912" y="950"/>
                        <a:pt x="1009" y="881"/>
                        <a:pt x="1086" y="881"/>
                      </a:cubicBezTo>
                      <a:close/>
                      <a:moveTo>
                        <a:pt x="1858" y="1"/>
                      </a:moveTo>
                      <a:cubicBezTo>
                        <a:pt x="1836" y="1"/>
                        <a:pt x="1813" y="8"/>
                        <a:pt x="1789" y="22"/>
                      </a:cubicBezTo>
                      <a:lnTo>
                        <a:pt x="198" y="940"/>
                      </a:lnTo>
                      <a:cubicBezTo>
                        <a:pt x="90" y="1002"/>
                        <a:pt x="1" y="1189"/>
                        <a:pt x="1" y="1356"/>
                      </a:cubicBezTo>
                      <a:lnTo>
                        <a:pt x="1" y="2991"/>
                      </a:lnTo>
                      <a:cubicBezTo>
                        <a:pt x="1" y="3121"/>
                        <a:pt x="55" y="3201"/>
                        <a:pt x="130" y="3201"/>
                      </a:cubicBezTo>
                      <a:cubicBezTo>
                        <a:pt x="151" y="3201"/>
                        <a:pt x="174" y="3195"/>
                        <a:pt x="198" y="3181"/>
                      </a:cubicBezTo>
                      <a:lnTo>
                        <a:pt x="1789" y="2260"/>
                      </a:lnTo>
                      <a:cubicBezTo>
                        <a:pt x="1895" y="2199"/>
                        <a:pt x="1983" y="2012"/>
                        <a:pt x="1983" y="1845"/>
                      </a:cubicBezTo>
                      <a:lnTo>
                        <a:pt x="1983" y="210"/>
                      </a:lnTo>
                      <a:cubicBezTo>
                        <a:pt x="1983" y="81"/>
                        <a:pt x="1930" y="1"/>
                        <a:pt x="1858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0"/>
                <p:cNvSpPr/>
                <p:nvPr/>
              </p:nvSpPr>
              <p:spPr>
                <a:xfrm>
                  <a:off x="3139433" y="2640542"/>
                  <a:ext cx="53385" cy="9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2033" extrusionOk="0">
                      <a:moveTo>
                        <a:pt x="782" y="0"/>
                      </a:moveTo>
                      <a:cubicBezTo>
                        <a:pt x="720" y="0"/>
                        <a:pt x="652" y="19"/>
                        <a:pt x="582" y="60"/>
                      </a:cubicBezTo>
                      <a:cubicBezTo>
                        <a:pt x="262" y="247"/>
                        <a:pt x="0" y="794"/>
                        <a:pt x="0" y="1284"/>
                      </a:cubicBezTo>
                      <a:lnTo>
                        <a:pt x="0" y="2032"/>
                      </a:lnTo>
                      <a:lnTo>
                        <a:pt x="211" y="1910"/>
                      </a:lnTo>
                      <a:lnTo>
                        <a:pt x="211" y="1165"/>
                      </a:lnTo>
                      <a:cubicBezTo>
                        <a:pt x="211" y="852"/>
                        <a:pt x="378" y="502"/>
                        <a:pt x="582" y="383"/>
                      </a:cubicBezTo>
                      <a:cubicBezTo>
                        <a:pt x="626" y="358"/>
                        <a:pt x="669" y="345"/>
                        <a:pt x="708" y="345"/>
                      </a:cubicBezTo>
                      <a:cubicBezTo>
                        <a:pt x="848" y="345"/>
                        <a:pt x="949" y="496"/>
                        <a:pt x="949" y="741"/>
                      </a:cubicBezTo>
                      <a:lnTo>
                        <a:pt x="949" y="1485"/>
                      </a:lnTo>
                      <a:lnTo>
                        <a:pt x="1160" y="1366"/>
                      </a:lnTo>
                      <a:lnTo>
                        <a:pt x="1160" y="618"/>
                      </a:lnTo>
                      <a:cubicBezTo>
                        <a:pt x="1160" y="237"/>
                        <a:pt x="1001" y="0"/>
                        <a:pt x="78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0"/>
                <p:cNvSpPr/>
                <p:nvPr/>
              </p:nvSpPr>
              <p:spPr>
                <a:xfrm>
                  <a:off x="1849539" y="2246827"/>
                  <a:ext cx="1079939" cy="2167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66" h="47098" extrusionOk="0">
                      <a:moveTo>
                        <a:pt x="21265" y="0"/>
                      </a:moveTo>
                      <a:cubicBezTo>
                        <a:pt x="21095" y="0"/>
                        <a:pt x="20926" y="37"/>
                        <a:pt x="20797" y="112"/>
                      </a:cubicBezTo>
                      <a:lnTo>
                        <a:pt x="470" y="11849"/>
                      </a:lnTo>
                      <a:cubicBezTo>
                        <a:pt x="211" y="11998"/>
                        <a:pt x="0" y="12362"/>
                        <a:pt x="0" y="12661"/>
                      </a:cubicBezTo>
                      <a:lnTo>
                        <a:pt x="0" y="45446"/>
                      </a:lnTo>
                      <a:cubicBezTo>
                        <a:pt x="0" y="45744"/>
                        <a:pt x="211" y="46108"/>
                        <a:pt x="470" y="46258"/>
                      </a:cubicBezTo>
                      <a:lnTo>
                        <a:pt x="1731" y="46985"/>
                      </a:lnTo>
                      <a:cubicBezTo>
                        <a:pt x="1860" y="47060"/>
                        <a:pt x="2030" y="47098"/>
                        <a:pt x="2200" y="47098"/>
                      </a:cubicBezTo>
                      <a:cubicBezTo>
                        <a:pt x="2370" y="47098"/>
                        <a:pt x="2540" y="47060"/>
                        <a:pt x="2669" y="46985"/>
                      </a:cubicBezTo>
                      <a:lnTo>
                        <a:pt x="22996" y="35249"/>
                      </a:lnTo>
                      <a:cubicBezTo>
                        <a:pt x="23255" y="35100"/>
                        <a:pt x="23466" y="34736"/>
                        <a:pt x="23466" y="34437"/>
                      </a:cubicBezTo>
                      <a:lnTo>
                        <a:pt x="23466" y="1653"/>
                      </a:lnTo>
                      <a:cubicBezTo>
                        <a:pt x="23466" y="1353"/>
                        <a:pt x="23255" y="989"/>
                        <a:pt x="22996" y="840"/>
                      </a:cubicBezTo>
                      <a:lnTo>
                        <a:pt x="21736" y="112"/>
                      </a:lnTo>
                      <a:cubicBezTo>
                        <a:pt x="21605" y="37"/>
                        <a:pt x="21435" y="0"/>
                        <a:pt x="21265" y="0"/>
                      </a:cubicBezTo>
                      <a:close/>
                    </a:path>
                  </a:pathLst>
                </a:custGeom>
                <a:solidFill>
                  <a:srgbClr val="27DE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2" name="Google Shape;392;p20"/>
                <p:cNvGrpSpPr/>
                <p:nvPr/>
              </p:nvGrpSpPr>
              <p:grpSpPr>
                <a:xfrm>
                  <a:off x="2167365" y="3721805"/>
                  <a:ext cx="590089" cy="421373"/>
                  <a:chOff x="3160365" y="3814680"/>
                  <a:chExt cx="590089" cy="421373"/>
                </a:xfrm>
              </p:grpSpPr>
              <p:grpSp>
                <p:nvGrpSpPr>
                  <p:cNvPr id="393" name="Google Shape;393;p20"/>
                  <p:cNvGrpSpPr/>
                  <p:nvPr/>
                </p:nvGrpSpPr>
                <p:grpSpPr>
                  <a:xfrm>
                    <a:off x="3160365" y="3814680"/>
                    <a:ext cx="590089" cy="421373"/>
                    <a:chOff x="2026153" y="2957710"/>
                    <a:chExt cx="649020" cy="463455"/>
                  </a:xfrm>
                </p:grpSpPr>
                <p:sp>
                  <p:nvSpPr>
                    <p:cNvPr id="394" name="Google Shape;394;p20"/>
                    <p:cNvSpPr/>
                    <p:nvPr/>
                  </p:nvSpPr>
                  <p:spPr>
                    <a:xfrm>
                      <a:off x="2026153" y="3270882"/>
                      <a:ext cx="106550" cy="150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05" h="2969" extrusionOk="0">
                          <a:moveTo>
                            <a:pt x="1098" y="1"/>
                          </a:moveTo>
                          <a:cubicBezTo>
                            <a:pt x="1051" y="1"/>
                            <a:pt x="990" y="58"/>
                            <a:pt x="962" y="143"/>
                          </a:cubicBezTo>
                          <a:lnTo>
                            <a:pt x="727" y="921"/>
                          </a:lnTo>
                          <a:cubicBezTo>
                            <a:pt x="711" y="969"/>
                            <a:pt x="683" y="1016"/>
                            <a:pt x="650" y="1040"/>
                          </a:cubicBezTo>
                          <a:lnTo>
                            <a:pt x="119" y="1451"/>
                          </a:lnTo>
                          <a:cubicBezTo>
                            <a:pt x="34" y="1517"/>
                            <a:pt x="0" y="1672"/>
                            <a:pt x="61" y="1717"/>
                          </a:cubicBezTo>
                          <a:lnTo>
                            <a:pt x="446" y="1996"/>
                          </a:lnTo>
                          <a:cubicBezTo>
                            <a:pt x="469" y="2013"/>
                            <a:pt x="479" y="2050"/>
                            <a:pt x="476" y="2098"/>
                          </a:cubicBezTo>
                          <a:lnTo>
                            <a:pt x="385" y="2856"/>
                          </a:lnTo>
                          <a:cubicBezTo>
                            <a:pt x="376" y="2928"/>
                            <a:pt x="405" y="2969"/>
                            <a:pt x="446" y="2969"/>
                          </a:cubicBezTo>
                          <a:cubicBezTo>
                            <a:pt x="473" y="2969"/>
                            <a:pt x="504" y="2951"/>
                            <a:pt x="534" y="2914"/>
                          </a:cubicBezTo>
                          <a:lnTo>
                            <a:pt x="1010" y="2308"/>
                          </a:lnTo>
                          <a:cubicBezTo>
                            <a:pt x="1035" y="2271"/>
                            <a:pt x="1068" y="2250"/>
                            <a:pt x="1097" y="2250"/>
                          </a:cubicBezTo>
                          <a:cubicBezTo>
                            <a:pt x="1100" y="2250"/>
                            <a:pt x="1102" y="2251"/>
                            <a:pt x="1105" y="2251"/>
                          </a:cubicBezTo>
                          <a:lnTo>
                            <a:pt x="1577" y="2312"/>
                          </a:lnTo>
                          <a:cubicBezTo>
                            <a:pt x="1579" y="2312"/>
                            <a:pt x="1581" y="2312"/>
                            <a:pt x="1583" y="2312"/>
                          </a:cubicBezTo>
                          <a:cubicBezTo>
                            <a:pt x="1657" y="2312"/>
                            <a:pt x="1740" y="2180"/>
                            <a:pt x="1727" y="2080"/>
                          </a:cubicBezTo>
                          <a:lnTo>
                            <a:pt x="1635" y="1428"/>
                          </a:lnTo>
                          <a:cubicBezTo>
                            <a:pt x="1632" y="1387"/>
                            <a:pt x="1642" y="1336"/>
                            <a:pt x="1666" y="1288"/>
                          </a:cubicBezTo>
                          <a:lnTo>
                            <a:pt x="2050" y="568"/>
                          </a:lnTo>
                          <a:cubicBezTo>
                            <a:pt x="2105" y="468"/>
                            <a:pt x="2084" y="362"/>
                            <a:pt x="2018" y="362"/>
                          </a:cubicBezTo>
                          <a:cubicBezTo>
                            <a:pt x="2010" y="362"/>
                            <a:pt x="2001" y="364"/>
                            <a:pt x="1992" y="367"/>
                          </a:cubicBezTo>
                          <a:lnTo>
                            <a:pt x="1462" y="571"/>
                          </a:lnTo>
                          <a:cubicBezTo>
                            <a:pt x="1453" y="575"/>
                            <a:pt x="1444" y="576"/>
                            <a:pt x="1436" y="576"/>
                          </a:cubicBezTo>
                          <a:cubicBezTo>
                            <a:pt x="1415" y="576"/>
                            <a:pt x="1397" y="563"/>
                            <a:pt x="1387" y="541"/>
                          </a:cubicBezTo>
                          <a:lnTo>
                            <a:pt x="1149" y="37"/>
                          </a:lnTo>
                          <a:cubicBezTo>
                            <a:pt x="1138" y="12"/>
                            <a:pt x="1119" y="1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" name="Google Shape;395;p20"/>
                    <p:cNvSpPr/>
                    <p:nvPr/>
                  </p:nvSpPr>
                  <p:spPr>
                    <a:xfrm>
                      <a:off x="2161758" y="3192576"/>
                      <a:ext cx="106600" cy="150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06" h="2969" extrusionOk="0">
                          <a:moveTo>
                            <a:pt x="1099" y="1"/>
                          </a:moveTo>
                          <a:cubicBezTo>
                            <a:pt x="1052" y="1"/>
                            <a:pt x="991" y="58"/>
                            <a:pt x="965" y="142"/>
                          </a:cubicBezTo>
                          <a:lnTo>
                            <a:pt x="728" y="922"/>
                          </a:lnTo>
                          <a:cubicBezTo>
                            <a:pt x="711" y="969"/>
                            <a:pt x="684" y="1016"/>
                            <a:pt x="649" y="1040"/>
                          </a:cubicBezTo>
                          <a:lnTo>
                            <a:pt x="119" y="1452"/>
                          </a:lnTo>
                          <a:cubicBezTo>
                            <a:pt x="34" y="1517"/>
                            <a:pt x="0" y="1672"/>
                            <a:pt x="61" y="1717"/>
                          </a:cubicBezTo>
                          <a:lnTo>
                            <a:pt x="446" y="1996"/>
                          </a:lnTo>
                          <a:cubicBezTo>
                            <a:pt x="469" y="2013"/>
                            <a:pt x="480" y="2050"/>
                            <a:pt x="476" y="2098"/>
                          </a:cubicBezTo>
                          <a:lnTo>
                            <a:pt x="384" y="2856"/>
                          </a:lnTo>
                          <a:cubicBezTo>
                            <a:pt x="376" y="2928"/>
                            <a:pt x="405" y="2969"/>
                            <a:pt x="446" y="2969"/>
                          </a:cubicBezTo>
                          <a:cubicBezTo>
                            <a:pt x="473" y="2969"/>
                            <a:pt x="504" y="2951"/>
                            <a:pt x="534" y="2913"/>
                          </a:cubicBezTo>
                          <a:lnTo>
                            <a:pt x="1010" y="2309"/>
                          </a:lnTo>
                          <a:cubicBezTo>
                            <a:pt x="1035" y="2271"/>
                            <a:pt x="1069" y="2251"/>
                            <a:pt x="1098" y="2251"/>
                          </a:cubicBezTo>
                          <a:cubicBezTo>
                            <a:pt x="1101" y="2251"/>
                            <a:pt x="1103" y="2251"/>
                            <a:pt x="1105" y="2251"/>
                          </a:cubicBezTo>
                          <a:lnTo>
                            <a:pt x="1577" y="2312"/>
                          </a:lnTo>
                          <a:cubicBezTo>
                            <a:pt x="1579" y="2312"/>
                            <a:pt x="1581" y="2312"/>
                            <a:pt x="1583" y="2312"/>
                          </a:cubicBezTo>
                          <a:cubicBezTo>
                            <a:pt x="1659" y="2312"/>
                            <a:pt x="1740" y="2180"/>
                            <a:pt x="1727" y="2080"/>
                          </a:cubicBezTo>
                          <a:lnTo>
                            <a:pt x="1638" y="1428"/>
                          </a:lnTo>
                          <a:cubicBezTo>
                            <a:pt x="1632" y="1387"/>
                            <a:pt x="1643" y="1336"/>
                            <a:pt x="1666" y="1289"/>
                          </a:cubicBezTo>
                          <a:lnTo>
                            <a:pt x="2050" y="568"/>
                          </a:lnTo>
                          <a:cubicBezTo>
                            <a:pt x="2105" y="468"/>
                            <a:pt x="2084" y="362"/>
                            <a:pt x="2018" y="362"/>
                          </a:cubicBezTo>
                          <a:cubicBezTo>
                            <a:pt x="2010" y="362"/>
                            <a:pt x="2002" y="364"/>
                            <a:pt x="1993" y="367"/>
                          </a:cubicBezTo>
                          <a:lnTo>
                            <a:pt x="1462" y="571"/>
                          </a:lnTo>
                          <a:cubicBezTo>
                            <a:pt x="1453" y="575"/>
                            <a:pt x="1445" y="576"/>
                            <a:pt x="1437" y="576"/>
                          </a:cubicBezTo>
                          <a:cubicBezTo>
                            <a:pt x="1415" y="576"/>
                            <a:pt x="1397" y="563"/>
                            <a:pt x="1387" y="541"/>
                          </a:cubicBezTo>
                          <a:lnTo>
                            <a:pt x="1149" y="37"/>
                          </a:lnTo>
                          <a:cubicBezTo>
                            <a:pt x="1138" y="12"/>
                            <a:pt x="1119" y="1"/>
                            <a:pt x="1099" y="1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6" name="Google Shape;396;p20"/>
                    <p:cNvSpPr/>
                    <p:nvPr/>
                  </p:nvSpPr>
                  <p:spPr>
                    <a:xfrm>
                      <a:off x="2297312" y="3114271"/>
                      <a:ext cx="106600" cy="150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06" h="2969" extrusionOk="0">
                          <a:moveTo>
                            <a:pt x="1100" y="1"/>
                          </a:moveTo>
                          <a:cubicBezTo>
                            <a:pt x="1053" y="1"/>
                            <a:pt x="993" y="58"/>
                            <a:pt x="967" y="143"/>
                          </a:cubicBezTo>
                          <a:lnTo>
                            <a:pt x="729" y="922"/>
                          </a:lnTo>
                          <a:cubicBezTo>
                            <a:pt x="711" y="969"/>
                            <a:pt x="685" y="1016"/>
                            <a:pt x="650" y="1041"/>
                          </a:cubicBezTo>
                          <a:lnTo>
                            <a:pt x="120" y="1452"/>
                          </a:lnTo>
                          <a:cubicBezTo>
                            <a:pt x="35" y="1517"/>
                            <a:pt x="1" y="1673"/>
                            <a:pt x="62" y="1717"/>
                          </a:cubicBezTo>
                          <a:lnTo>
                            <a:pt x="446" y="1995"/>
                          </a:lnTo>
                          <a:cubicBezTo>
                            <a:pt x="470" y="2013"/>
                            <a:pt x="484" y="2050"/>
                            <a:pt x="477" y="2097"/>
                          </a:cubicBezTo>
                          <a:lnTo>
                            <a:pt x="385" y="2856"/>
                          </a:lnTo>
                          <a:cubicBezTo>
                            <a:pt x="377" y="2928"/>
                            <a:pt x="406" y="2969"/>
                            <a:pt x="447" y="2969"/>
                          </a:cubicBezTo>
                          <a:cubicBezTo>
                            <a:pt x="474" y="2969"/>
                            <a:pt x="506" y="2951"/>
                            <a:pt x="535" y="2913"/>
                          </a:cubicBezTo>
                          <a:lnTo>
                            <a:pt x="1011" y="2309"/>
                          </a:lnTo>
                          <a:cubicBezTo>
                            <a:pt x="1036" y="2271"/>
                            <a:pt x="1070" y="2251"/>
                            <a:pt x="1100" y="2251"/>
                          </a:cubicBezTo>
                          <a:cubicBezTo>
                            <a:pt x="1102" y="2251"/>
                            <a:pt x="1104" y="2251"/>
                            <a:pt x="1106" y="2251"/>
                          </a:cubicBezTo>
                          <a:lnTo>
                            <a:pt x="1579" y="2312"/>
                          </a:lnTo>
                          <a:cubicBezTo>
                            <a:pt x="1581" y="2312"/>
                            <a:pt x="1582" y="2312"/>
                            <a:pt x="1584" y="2312"/>
                          </a:cubicBezTo>
                          <a:cubicBezTo>
                            <a:pt x="1661" y="2312"/>
                            <a:pt x="1745" y="2181"/>
                            <a:pt x="1728" y="2081"/>
                          </a:cubicBezTo>
                          <a:lnTo>
                            <a:pt x="1640" y="1428"/>
                          </a:lnTo>
                          <a:cubicBezTo>
                            <a:pt x="1633" y="1388"/>
                            <a:pt x="1643" y="1336"/>
                            <a:pt x="1667" y="1289"/>
                          </a:cubicBezTo>
                          <a:lnTo>
                            <a:pt x="2051" y="568"/>
                          </a:lnTo>
                          <a:cubicBezTo>
                            <a:pt x="2106" y="468"/>
                            <a:pt x="2085" y="363"/>
                            <a:pt x="2022" y="363"/>
                          </a:cubicBezTo>
                          <a:cubicBezTo>
                            <a:pt x="2014" y="363"/>
                            <a:pt x="2006" y="364"/>
                            <a:pt x="1997" y="368"/>
                          </a:cubicBezTo>
                          <a:lnTo>
                            <a:pt x="1463" y="572"/>
                          </a:lnTo>
                          <a:cubicBezTo>
                            <a:pt x="1455" y="575"/>
                            <a:pt x="1447" y="577"/>
                            <a:pt x="1440" y="577"/>
                          </a:cubicBezTo>
                          <a:cubicBezTo>
                            <a:pt x="1418" y="577"/>
                            <a:pt x="1398" y="564"/>
                            <a:pt x="1388" y="541"/>
                          </a:cubicBezTo>
                          <a:lnTo>
                            <a:pt x="1150" y="37"/>
                          </a:lnTo>
                          <a:cubicBezTo>
                            <a:pt x="1139" y="12"/>
                            <a:pt x="1121" y="1"/>
                            <a:pt x="1100" y="1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7" name="Google Shape;397;p20"/>
                    <p:cNvSpPr/>
                    <p:nvPr/>
                  </p:nvSpPr>
                  <p:spPr>
                    <a:xfrm>
                      <a:off x="2568572" y="2957710"/>
                      <a:ext cx="106600" cy="1502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06" h="2968" extrusionOk="0">
                          <a:moveTo>
                            <a:pt x="1099" y="1"/>
                          </a:moveTo>
                          <a:cubicBezTo>
                            <a:pt x="1052" y="1"/>
                            <a:pt x="991" y="57"/>
                            <a:pt x="965" y="142"/>
                          </a:cubicBezTo>
                          <a:lnTo>
                            <a:pt x="728" y="921"/>
                          </a:lnTo>
                          <a:cubicBezTo>
                            <a:pt x="714" y="968"/>
                            <a:pt x="684" y="1016"/>
                            <a:pt x="650" y="1040"/>
                          </a:cubicBezTo>
                          <a:lnTo>
                            <a:pt x="119" y="1451"/>
                          </a:lnTo>
                          <a:cubicBezTo>
                            <a:pt x="34" y="1515"/>
                            <a:pt x="0" y="1672"/>
                            <a:pt x="61" y="1716"/>
                          </a:cubicBezTo>
                          <a:lnTo>
                            <a:pt x="446" y="1995"/>
                          </a:lnTo>
                          <a:cubicBezTo>
                            <a:pt x="469" y="2012"/>
                            <a:pt x="483" y="2049"/>
                            <a:pt x="476" y="2097"/>
                          </a:cubicBezTo>
                          <a:lnTo>
                            <a:pt x="384" y="2855"/>
                          </a:lnTo>
                          <a:cubicBezTo>
                            <a:pt x="376" y="2927"/>
                            <a:pt x="405" y="2968"/>
                            <a:pt x="446" y="2968"/>
                          </a:cubicBezTo>
                          <a:cubicBezTo>
                            <a:pt x="473" y="2968"/>
                            <a:pt x="504" y="2951"/>
                            <a:pt x="534" y="2913"/>
                          </a:cubicBezTo>
                          <a:lnTo>
                            <a:pt x="1010" y="2308"/>
                          </a:lnTo>
                          <a:cubicBezTo>
                            <a:pt x="1038" y="2270"/>
                            <a:pt x="1070" y="2249"/>
                            <a:pt x="1099" y="2249"/>
                          </a:cubicBezTo>
                          <a:cubicBezTo>
                            <a:pt x="1101" y="2249"/>
                            <a:pt x="1103" y="2250"/>
                            <a:pt x="1105" y="2250"/>
                          </a:cubicBezTo>
                          <a:lnTo>
                            <a:pt x="1581" y="2311"/>
                          </a:lnTo>
                          <a:cubicBezTo>
                            <a:pt x="1583" y="2311"/>
                            <a:pt x="1585" y="2311"/>
                            <a:pt x="1587" y="2311"/>
                          </a:cubicBezTo>
                          <a:cubicBezTo>
                            <a:pt x="1660" y="2311"/>
                            <a:pt x="1744" y="2179"/>
                            <a:pt x="1727" y="2080"/>
                          </a:cubicBezTo>
                          <a:lnTo>
                            <a:pt x="1639" y="1427"/>
                          </a:lnTo>
                          <a:cubicBezTo>
                            <a:pt x="1632" y="1386"/>
                            <a:pt x="1643" y="1335"/>
                            <a:pt x="1666" y="1288"/>
                          </a:cubicBezTo>
                          <a:lnTo>
                            <a:pt x="2051" y="567"/>
                          </a:lnTo>
                          <a:cubicBezTo>
                            <a:pt x="2105" y="467"/>
                            <a:pt x="2084" y="362"/>
                            <a:pt x="2021" y="362"/>
                          </a:cubicBezTo>
                          <a:cubicBezTo>
                            <a:pt x="2013" y="362"/>
                            <a:pt x="2005" y="363"/>
                            <a:pt x="1996" y="367"/>
                          </a:cubicBezTo>
                          <a:lnTo>
                            <a:pt x="1466" y="571"/>
                          </a:lnTo>
                          <a:cubicBezTo>
                            <a:pt x="1457" y="574"/>
                            <a:pt x="1448" y="576"/>
                            <a:pt x="1440" y="576"/>
                          </a:cubicBezTo>
                          <a:cubicBezTo>
                            <a:pt x="1417" y="576"/>
                            <a:pt x="1397" y="562"/>
                            <a:pt x="1387" y="540"/>
                          </a:cubicBezTo>
                          <a:lnTo>
                            <a:pt x="1149" y="37"/>
                          </a:lnTo>
                          <a:cubicBezTo>
                            <a:pt x="1138" y="12"/>
                            <a:pt x="1119" y="1"/>
                            <a:pt x="1099" y="1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398" name="Google Shape;398;p20"/>
                  <p:cNvSpPr/>
                  <p:nvPr/>
                </p:nvSpPr>
                <p:spPr>
                  <a:xfrm>
                    <a:off x="3530215" y="3891600"/>
                    <a:ext cx="96923" cy="136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06" h="2969" extrusionOk="0">
                        <a:moveTo>
                          <a:pt x="1100" y="1"/>
                        </a:moveTo>
                        <a:cubicBezTo>
                          <a:pt x="1053" y="1"/>
                          <a:pt x="993" y="58"/>
                          <a:pt x="967" y="143"/>
                        </a:cubicBezTo>
                        <a:lnTo>
                          <a:pt x="729" y="922"/>
                        </a:lnTo>
                        <a:cubicBezTo>
                          <a:pt x="711" y="969"/>
                          <a:pt x="685" y="1016"/>
                          <a:pt x="650" y="1041"/>
                        </a:cubicBezTo>
                        <a:lnTo>
                          <a:pt x="120" y="1452"/>
                        </a:lnTo>
                        <a:cubicBezTo>
                          <a:pt x="35" y="1517"/>
                          <a:pt x="1" y="1673"/>
                          <a:pt x="62" y="1717"/>
                        </a:cubicBezTo>
                        <a:lnTo>
                          <a:pt x="446" y="1995"/>
                        </a:lnTo>
                        <a:cubicBezTo>
                          <a:pt x="470" y="2013"/>
                          <a:pt x="484" y="2050"/>
                          <a:pt x="477" y="2097"/>
                        </a:cubicBezTo>
                        <a:lnTo>
                          <a:pt x="385" y="2856"/>
                        </a:lnTo>
                        <a:cubicBezTo>
                          <a:pt x="377" y="2928"/>
                          <a:pt x="406" y="2969"/>
                          <a:pt x="447" y="2969"/>
                        </a:cubicBezTo>
                        <a:cubicBezTo>
                          <a:pt x="474" y="2969"/>
                          <a:pt x="506" y="2951"/>
                          <a:pt x="535" y="2913"/>
                        </a:cubicBezTo>
                        <a:lnTo>
                          <a:pt x="1011" y="2309"/>
                        </a:lnTo>
                        <a:cubicBezTo>
                          <a:pt x="1036" y="2271"/>
                          <a:pt x="1070" y="2251"/>
                          <a:pt x="1100" y="2251"/>
                        </a:cubicBezTo>
                        <a:cubicBezTo>
                          <a:pt x="1102" y="2251"/>
                          <a:pt x="1104" y="2251"/>
                          <a:pt x="1106" y="2251"/>
                        </a:cubicBezTo>
                        <a:lnTo>
                          <a:pt x="1579" y="2312"/>
                        </a:lnTo>
                        <a:cubicBezTo>
                          <a:pt x="1581" y="2312"/>
                          <a:pt x="1582" y="2312"/>
                          <a:pt x="1584" y="2312"/>
                        </a:cubicBezTo>
                        <a:cubicBezTo>
                          <a:pt x="1661" y="2312"/>
                          <a:pt x="1745" y="2181"/>
                          <a:pt x="1728" y="2081"/>
                        </a:cubicBezTo>
                        <a:lnTo>
                          <a:pt x="1640" y="1428"/>
                        </a:lnTo>
                        <a:cubicBezTo>
                          <a:pt x="1633" y="1388"/>
                          <a:pt x="1643" y="1336"/>
                          <a:pt x="1667" y="1289"/>
                        </a:cubicBezTo>
                        <a:lnTo>
                          <a:pt x="2051" y="568"/>
                        </a:lnTo>
                        <a:cubicBezTo>
                          <a:pt x="2106" y="468"/>
                          <a:pt x="2085" y="363"/>
                          <a:pt x="2022" y="363"/>
                        </a:cubicBezTo>
                        <a:cubicBezTo>
                          <a:pt x="2014" y="363"/>
                          <a:pt x="2006" y="364"/>
                          <a:pt x="1997" y="368"/>
                        </a:cubicBezTo>
                        <a:lnTo>
                          <a:pt x="1463" y="572"/>
                        </a:lnTo>
                        <a:cubicBezTo>
                          <a:pt x="1455" y="575"/>
                          <a:pt x="1447" y="577"/>
                          <a:pt x="1440" y="577"/>
                        </a:cubicBezTo>
                        <a:cubicBezTo>
                          <a:pt x="1418" y="577"/>
                          <a:pt x="1398" y="564"/>
                          <a:pt x="1388" y="541"/>
                        </a:cubicBezTo>
                        <a:lnTo>
                          <a:pt x="1150" y="37"/>
                        </a:lnTo>
                        <a:cubicBezTo>
                          <a:pt x="1139" y="12"/>
                          <a:pt x="1121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9" name="Google Shape;399;p20"/>
                <p:cNvSpPr/>
                <p:nvPr/>
              </p:nvSpPr>
              <p:spPr>
                <a:xfrm>
                  <a:off x="1855936" y="2246827"/>
                  <a:ext cx="1073542" cy="619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27" h="13467" extrusionOk="0">
                      <a:moveTo>
                        <a:pt x="23319" y="1557"/>
                      </a:moveTo>
                      <a:cubicBezTo>
                        <a:pt x="23323" y="1586"/>
                        <a:pt x="23325" y="1615"/>
                        <a:pt x="23327" y="1642"/>
                      </a:cubicBezTo>
                      <a:cubicBezTo>
                        <a:pt x="23326" y="1612"/>
                        <a:pt x="23323" y="1584"/>
                        <a:pt x="23319" y="1557"/>
                      </a:cubicBezTo>
                      <a:close/>
                      <a:moveTo>
                        <a:pt x="21128" y="0"/>
                      </a:moveTo>
                      <a:cubicBezTo>
                        <a:pt x="20985" y="0"/>
                        <a:pt x="20842" y="27"/>
                        <a:pt x="20726" y="79"/>
                      </a:cubicBezTo>
                      <a:lnTo>
                        <a:pt x="20723" y="79"/>
                      </a:lnTo>
                      <a:cubicBezTo>
                        <a:pt x="20699" y="88"/>
                        <a:pt x="20679" y="102"/>
                        <a:pt x="20658" y="112"/>
                      </a:cubicBezTo>
                      <a:lnTo>
                        <a:pt x="331" y="11849"/>
                      </a:lnTo>
                      <a:cubicBezTo>
                        <a:pt x="249" y="11896"/>
                        <a:pt x="171" y="11964"/>
                        <a:pt x="103" y="12045"/>
                      </a:cubicBezTo>
                      <a:cubicBezTo>
                        <a:pt x="65" y="12094"/>
                        <a:pt x="31" y="12144"/>
                        <a:pt x="1" y="12199"/>
                      </a:cubicBezTo>
                      <a:lnTo>
                        <a:pt x="2198" y="13467"/>
                      </a:lnTo>
                      <a:cubicBezTo>
                        <a:pt x="2282" y="13321"/>
                        <a:pt x="2402" y="13195"/>
                        <a:pt x="2530" y="13117"/>
                      </a:cubicBezTo>
                      <a:lnTo>
                        <a:pt x="22857" y="1384"/>
                      </a:lnTo>
                      <a:cubicBezTo>
                        <a:pt x="22932" y="1340"/>
                        <a:pt x="23004" y="1320"/>
                        <a:pt x="23069" y="1320"/>
                      </a:cubicBezTo>
                      <a:cubicBezTo>
                        <a:pt x="23196" y="1320"/>
                        <a:pt x="23291" y="1406"/>
                        <a:pt x="23319" y="1557"/>
                      </a:cubicBezTo>
                      <a:lnTo>
                        <a:pt x="23319" y="1557"/>
                      </a:lnTo>
                      <a:cubicBezTo>
                        <a:pt x="23313" y="1518"/>
                        <a:pt x="23305" y="1476"/>
                        <a:pt x="23293" y="1435"/>
                      </a:cubicBezTo>
                      <a:cubicBezTo>
                        <a:pt x="23259" y="1312"/>
                        <a:pt x="23198" y="1190"/>
                        <a:pt x="23116" y="1085"/>
                      </a:cubicBezTo>
                      <a:cubicBezTo>
                        <a:pt x="23045" y="983"/>
                        <a:pt x="22953" y="898"/>
                        <a:pt x="22857" y="840"/>
                      </a:cubicBezTo>
                      <a:lnTo>
                        <a:pt x="22300" y="520"/>
                      </a:lnTo>
                      <a:lnTo>
                        <a:pt x="21597" y="112"/>
                      </a:lnTo>
                      <a:cubicBezTo>
                        <a:pt x="21549" y="85"/>
                        <a:pt x="21498" y="65"/>
                        <a:pt x="21443" y="48"/>
                      </a:cubicBezTo>
                      <a:cubicBezTo>
                        <a:pt x="21345" y="17"/>
                        <a:pt x="21236" y="0"/>
                        <a:pt x="21128" y="0"/>
                      </a:cubicBezTo>
                      <a:close/>
                    </a:path>
                  </a:pathLst>
                </a:custGeom>
                <a:solidFill>
                  <a:srgbClr val="7DEB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20"/>
                <p:cNvSpPr/>
                <p:nvPr/>
              </p:nvSpPr>
              <p:spPr>
                <a:xfrm>
                  <a:off x="2018209" y="2471734"/>
                  <a:ext cx="826499" cy="1513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" h="32885" extrusionOk="0">
                      <a:moveTo>
                        <a:pt x="17743" y="1"/>
                      </a:moveTo>
                      <a:cubicBezTo>
                        <a:pt x="17691" y="1"/>
                        <a:pt x="17633" y="18"/>
                        <a:pt x="17571" y="53"/>
                      </a:cubicBezTo>
                      <a:lnTo>
                        <a:pt x="392" y="9973"/>
                      </a:lnTo>
                      <a:cubicBezTo>
                        <a:pt x="177" y="10096"/>
                        <a:pt x="1" y="10399"/>
                        <a:pt x="1" y="10651"/>
                      </a:cubicBezTo>
                      <a:lnTo>
                        <a:pt x="1" y="32606"/>
                      </a:lnTo>
                      <a:cubicBezTo>
                        <a:pt x="1" y="32782"/>
                        <a:pt x="89" y="32885"/>
                        <a:pt x="217" y="32885"/>
                      </a:cubicBezTo>
                      <a:cubicBezTo>
                        <a:pt x="270" y="32885"/>
                        <a:pt x="329" y="32867"/>
                        <a:pt x="392" y="32831"/>
                      </a:cubicBezTo>
                      <a:lnTo>
                        <a:pt x="17571" y="22914"/>
                      </a:lnTo>
                      <a:cubicBezTo>
                        <a:pt x="17785" y="22788"/>
                        <a:pt x="17958" y="22485"/>
                        <a:pt x="17958" y="22237"/>
                      </a:cubicBezTo>
                      <a:lnTo>
                        <a:pt x="17958" y="281"/>
                      </a:lnTo>
                      <a:cubicBezTo>
                        <a:pt x="17958" y="102"/>
                        <a:pt x="17871" y="1"/>
                        <a:pt x="17743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20"/>
                <p:cNvSpPr/>
                <p:nvPr/>
              </p:nvSpPr>
              <p:spPr>
                <a:xfrm>
                  <a:off x="2503414" y="3101494"/>
                  <a:ext cx="222560" cy="417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6" h="9070" extrusionOk="0">
                      <a:moveTo>
                        <a:pt x="783" y="0"/>
                      </a:moveTo>
                      <a:cubicBezTo>
                        <a:pt x="558" y="0"/>
                        <a:pt x="304" y="24"/>
                        <a:pt x="1" y="57"/>
                      </a:cubicBezTo>
                      <a:lnTo>
                        <a:pt x="568" y="2583"/>
                      </a:lnTo>
                      <a:lnTo>
                        <a:pt x="2775" y="4252"/>
                      </a:lnTo>
                      <a:lnTo>
                        <a:pt x="1429" y="7676"/>
                      </a:lnTo>
                      <a:lnTo>
                        <a:pt x="1992" y="9070"/>
                      </a:lnTo>
                      <a:cubicBezTo>
                        <a:pt x="1992" y="9070"/>
                        <a:pt x="4835" y="3603"/>
                        <a:pt x="4638" y="3266"/>
                      </a:cubicBezTo>
                      <a:cubicBezTo>
                        <a:pt x="4440" y="2933"/>
                        <a:pt x="2788" y="1148"/>
                        <a:pt x="2179" y="584"/>
                      </a:cubicBezTo>
                      <a:cubicBezTo>
                        <a:pt x="1693" y="133"/>
                        <a:pt x="1321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20"/>
                <p:cNvSpPr/>
                <p:nvPr/>
              </p:nvSpPr>
              <p:spPr>
                <a:xfrm>
                  <a:off x="2271373" y="2856981"/>
                  <a:ext cx="39809" cy="26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" h="583" extrusionOk="0">
                      <a:moveTo>
                        <a:pt x="448" y="1"/>
                      </a:moveTo>
                      <a:cubicBezTo>
                        <a:pt x="271" y="1"/>
                        <a:pt x="88" y="122"/>
                        <a:pt x="0" y="311"/>
                      </a:cubicBezTo>
                      <a:lnTo>
                        <a:pt x="755" y="582"/>
                      </a:lnTo>
                      <a:cubicBezTo>
                        <a:pt x="864" y="348"/>
                        <a:pt x="779" y="97"/>
                        <a:pt x="571" y="22"/>
                      </a:cubicBezTo>
                      <a:cubicBezTo>
                        <a:pt x="531" y="7"/>
                        <a:pt x="490" y="1"/>
                        <a:pt x="44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20"/>
                <p:cNvSpPr/>
                <p:nvPr/>
              </p:nvSpPr>
              <p:spPr>
                <a:xfrm>
                  <a:off x="2295627" y="2835213"/>
                  <a:ext cx="27751" cy="3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832" extrusionOk="0">
                      <a:moveTo>
                        <a:pt x="209" y="0"/>
                      </a:moveTo>
                      <a:cubicBezTo>
                        <a:pt x="142" y="0"/>
                        <a:pt x="70" y="17"/>
                        <a:pt x="0" y="53"/>
                      </a:cubicBezTo>
                      <a:lnTo>
                        <a:pt x="242" y="831"/>
                      </a:lnTo>
                      <a:cubicBezTo>
                        <a:pt x="469" y="716"/>
                        <a:pt x="602" y="448"/>
                        <a:pt x="534" y="233"/>
                      </a:cubicBezTo>
                      <a:cubicBezTo>
                        <a:pt x="489" y="85"/>
                        <a:pt x="360" y="0"/>
                        <a:pt x="2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0"/>
                <p:cNvSpPr/>
                <p:nvPr/>
              </p:nvSpPr>
              <p:spPr>
                <a:xfrm>
                  <a:off x="2276850" y="2786292"/>
                  <a:ext cx="306733" cy="324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5" h="7048" extrusionOk="0">
                      <a:moveTo>
                        <a:pt x="3937" y="0"/>
                      </a:moveTo>
                      <a:cubicBezTo>
                        <a:pt x="3721" y="0"/>
                        <a:pt x="3499" y="23"/>
                        <a:pt x="3271" y="69"/>
                      </a:cubicBezTo>
                      <a:cubicBezTo>
                        <a:pt x="1445" y="439"/>
                        <a:pt x="0" y="2214"/>
                        <a:pt x="48" y="4029"/>
                      </a:cubicBezTo>
                      <a:lnTo>
                        <a:pt x="48" y="4706"/>
                      </a:lnTo>
                      <a:cubicBezTo>
                        <a:pt x="48" y="6080"/>
                        <a:pt x="1041" y="7048"/>
                        <a:pt x="2348" y="7048"/>
                      </a:cubicBezTo>
                      <a:cubicBezTo>
                        <a:pt x="2507" y="7048"/>
                        <a:pt x="2669" y="7034"/>
                        <a:pt x="2836" y="7004"/>
                      </a:cubicBezTo>
                      <a:lnTo>
                        <a:pt x="6653" y="6331"/>
                      </a:lnTo>
                      <a:lnTo>
                        <a:pt x="6664" y="2683"/>
                      </a:lnTo>
                      <a:cubicBezTo>
                        <a:pt x="6619" y="1094"/>
                        <a:pt x="5450" y="0"/>
                        <a:pt x="393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0"/>
                <p:cNvSpPr/>
                <p:nvPr/>
              </p:nvSpPr>
              <p:spPr>
                <a:xfrm>
                  <a:off x="2408748" y="4363314"/>
                  <a:ext cx="149938" cy="159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8" h="3473" extrusionOk="0">
                      <a:moveTo>
                        <a:pt x="500" y="0"/>
                      </a:moveTo>
                      <a:cubicBezTo>
                        <a:pt x="296" y="171"/>
                        <a:pt x="85" y="449"/>
                        <a:pt x="45" y="728"/>
                      </a:cubicBezTo>
                      <a:cubicBezTo>
                        <a:pt x="1" y="1013"/>
                        <a:pt x="187" y="1241"/>
                        <a:pt x="289" y="1500"/>
                      </a:cubicBezTo>
                      <a:cubicBezTo>
                        <a:pt x="487" y="1983"/>
                        <a:pt x="497" y="2027"/>
                        <a:pt x="650" y="2754"/>
                      </a:cubicBezTo>
                      <a:cubicBezTo>
                        <a:pt x="756" y="3260"/>
                        <a:pt x="1370" y="3472"/>
                        <a:pt x="1963" y="3472"/>
                      </a:cubicBezTo>
                      <a:cubicBezTo>
                        <a:pt x="1976" y="3472"/>
                        <a:pt x="1990" y="3472"/>
                        <a:pt x="2003" y="3472"/>
                      </a:cubicBezTo>
                      <a:cubicBezTo>
                        <a:pt x="2540" y="3465"/>
                        <a:pt x="3043" y="3281"/>
                        <a:pt x="3152" y="3077"/>
                      </a:cubicBezTo>
                      <a:cubicBezTo>
                        <a:pt x="3257" y="2873"/>
                        <a:pt x="3227" y="2561"/>
                        <a:pt x="2971" y="2411"/>
                      </a:cubicBezTo>
                      <a:cubicBezTo>
                        <a:pt x="2686" y="2248"/>
                        <a:pt x="2292" y="2132"/>
                        <a:pt x="2210" y="1911"/>
                      </a:cubicBezTo>
                      <a:cubicBezTo>
                        <a:pt x="2210" y="1911"/>
                        <a:pt x="2170" y="2135"/>
                        <a:pt x="1893" y="2135"/>
                      </a:cubicBezTo>
                      <a:cubicBezTo>
                        <a:pt x="1891" y="2135"/>
                        <a:pt x="1889" y="2135"/>
                        <a:pt x="1887" y="2135"/>
                      </a:cubicBezTo>
                      <a:cubicBezTo>
                        <a:pt x="1609" y="2132"/>
                        <a:pt x="500" y="0"/>
                        <a:pt x="50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20"/>
                <p:cNvSpPr/>
                <p:nvPr/>
              </p:nvSpPr>
              <p:spPr>
                <a:xfrm>
                  <a:off x="2425822" y="4294972"/>
                  <a:ext cx="115008" cy="19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" h="4166" extrusionOk="0">
                      <a:moveTo>
                        <a:pt x="486" y="0"/>
                      </a:moveTo>
                      <a:cubicBezTo>
                        <a:pt x="486" y="0"/>
                        <a:pt x="388" y="771"/>
                        <a:pt x="259" y="1169"/>
                      </a:cubicBezTo>
                      <a:cubicBezTo>
                        <a:pt x="129" y="1571"/>
                        <a:pt x="0" y="1638"/>
                        <a:pt x="38" y="1720"/>
                      </a:cubicBezTo>
                      <a:cubicBezTo>
                        <a:pt x="71" y="1802"/>
                        <a:pt x="170" y="1951"/>
                        <a:pt x="303" y="2192"/>
                      </a:cubicBezTo>
                      <a:cubicBezTo>
                        <a:pt x="510" y="2570"/>
                        <a:pt x="548" y="3580"/>
                        <a:pt x="857" y="3879"/>
                      </a:cubicBezTo>
                      <a:cubicBezTo>
                        <a:pt x="1070" y="4084"/>
                        <a:pt x="1340" y="4166"/>
                        <a:pt x="1604" y="4166"/>
                      </a:cubicBezTo>
                      <a:cubicBezTo>
                        <a:pt x="1751" y="4166"/>
                        <a:pt x="1897" y="4140"/>
                        <a:pt x="2029" y="4096"/>
                      </a:cubicBezTo>
                      <a:cubicBezTo>
                        <a:pt x="2499" y="3947"/>
                        <a:pt x="2095" y="3664"/>
                        <a:pt x="2095" y="3664"/>
                      </a:cubicBezTo>
                      <a:cubicBezTo>
                        <a:pt x="1927" y="3542"/>
                        <a:pt x="1883" y="3529"/>
                        <a:pt x="1761" y="3223"/>
                      </a:cubicBezTo>
                      <a:cubicBezTo>
                        <a:pt x="1632" y="2900"/>
                        <a:pt x="1533" y="1673"/>
                        <a:pt x="1605" y="1414"/>
                      </a:cubicBezTo>
                      <a:cubicBezTo>
                        <a:pt x="1673" y="1155"/>
                        <a:pt x="1883" y="370"/>
                        <a:pt x="1883" y="370"/>
                      </a:cubicBezTo>
                      <a:lnTo>
                        <a:pt x="486" y="0"/>
                      </a:ln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0"/>
                <p:cNvSpPr/>
                <p:nvPr/>
              </p:nvSpPr>
              <p:spPr>
                <a:xfrm>
                  <a:off x="2264470" y="3509476"/>
                  <a:ext cx="381978" cy="93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0" h="20272" extrusionOk="0">
                      <a:moveTo>
                        <a:pt x="7371" y="1"/>
                      </a:moveTo>
                      <a:lnTo>
                        <a:pt x="640" y="980"/>
                      </a:lnTo>
                      <a:cubicBezTo>
                        <a:pt x="1" y="2830"/>
                        <a:pt x="501" y="5777"/>
                        <a:pt x="715" y="8075"/>
                      </a:cubicBezTo>
                      <a:cubicBezTo>
                        <a:pt x="902" y="10078"/>
                        <a:pt x="1143" y="11764"/>
                        <a:pt x="1143" y="11764"/>
                      </a:cubicBezTo>
                      <a:cubicBezTo>
                        <a:pt x="1143" y="11764"/>
                        <a:pt x="766" y="12777"/>
                        <a:pt x="793" y="14263"/>
                      </a:cubicBezTo>
                      <a:cubicBezTo>
                        <a:pt x="823" y="15844"/>
                        <a:pt x="1374" y="20172"/>
                        <a:pt x="1374" y="20172"/>
                      </a:cubicBezTo>
                      <a:cubicBezTo>
                        <a:pt x="1374" y="20172"/>
                        <a:pt x="1603" y="20271"/>
                        <a:pt x="1933" y="20271"/>
                      </a:cubicBezTo>
                      <a:cubicBezTo>
                        <a:pt x="2212" y="20271"/>
                        <a:pt x="2564" y="20200"/>
                        <a:pt x="2911" y="19937"/>
                      </a:cubicBezTo>
                      <a:cubicBezTo>
                        <a:pt x="2911" y="19937"/>
                        <a:pt x="3128" y="17265"/>
                        <a:pt x="3343" y="15408"/>
                      </a:cubicBezTo>
                      <a:cubicBezTo>
                        <a:pt x="3567" y="13470"/>
                        <a:pt x="3642" y="12074"/>
                        <a:pt x="3839" y="10928"/>
                      </a:cubicBezTo>
                      <a:cubicBezTo>
                        <a:pt x="4084" y="9503"/>
                        <a:pt x="4230" y="5073"/>
                        <a:pt x="4230" y="5073"/>
                      </a:cubicBezTo>
                      <a:lnTo>
                        <a:pt x="5335" y="9574"/>
                      </a:lnTo>
                      <a:cubicBezTo>
                        <a:pt x="5335" y="9574"/>
                        <a:pt x="4842" y="10659"/>
                        <a:pt x="4550" y="11835"/>
                      </a:cubicBezTo>
                      <a:cubicBezTo>
                        <a:pt x="4261" y="13009"/>
                        <a:pt x="3839" y="17713"/>
                        <a:pt x="3839" y="17713"/>
                      </a:cubicBezTo>
                      <a:cubicBezTo>
                        <a:pt x="3839" y="17713"/>
                        <a:pt x="4188" y="18094"/>
                        <a:pt x="4813" y="18094"/>
                      </a:cubicBezTo>
                      <a:cubicBezTo>
                        <a:pt x="4954" y="18094"/>
                        <a:pt x="5109" y="18074"/>
                        <a:pt x="5277" y="18027"/>
                      </a:cubicBezTo>
                      <a:cubicBezTo>
                        <a:pt x="5277" y="18027"/>
                        <a:pt x="7674" y="10557"/>
                        <a:pt x="7939" y="9786"/>
                      </a:cubicBezTo>
                      <a:cubicBezTo>
                        <a:pt x="8300" y="8725"/>
                        <a:pt x="7572" y="2156"/>
                        <a:pt x="7371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20"/>
                <p:cNvSpPr/>
                <p:nvPr/>
              </p:nvSpPr>
              <p:spPr>
                <a:xfrm>
                  <a:off x="2459095" y="3653431"/>
                  <a:ext cx="84081" cy="252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5491" extrusionOk="0">
                      <a:moveTo>
                        <a:pt x="1827" y="0"/>
                      </a:moveTo>
                      <a:lnTo>
                        <a:pt x="1827" y="0"/>
                      </a:lnTo>
                      <a:cubicBezTo>
                        <a:pt x="1055" y="691"/>
                        <a:pt x="90" y="803"/>
                        <a:pt x="90" y="803"/>
                      </a:cubicBezTo>
                      <a:lnTo>
                        <a:pt x="1" y="1945"/>
                      </a:lnTo>
                      <a:lnTo>
                        <a:pt x="871" y="5491"/>
                      </a:lnTo>
                      <a:lnTo>
                        <a:pt x="388" y="2092"/>
                      </a:lnTo>
                      <a:lnTo>
                        <a:pt x="498" y="1048"/>
                      </a:lnTo>
                      <a:cubicBezTo>
                        <a:pt x="1334" y="718"/>
                        <a:pt x="1827" y="0"/>
                        <a:pt x="182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20"/>
                <p:cNvSpPr/>
                <p:nvPr/>
              </p:nvSpPr>
              <p:spPr>
                <a:xfrm>
                  <a:off x="2293878" y="3104071"/>
                  <a:ext cx="312854" cy="4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8" h="10324" extrusionOk="0">
                      <a:moveTo>
                        <a:pt x="4554" y="1"/>
                      </a:moveTo>
                      <a:lnTo>
                        <a:pt x="3840" y="130"/>
                      </a:lnTo>
                      <a:lnTo>
                        <a:pt x="1800" y="840"/>
                      </a:lnTo>
                      <a:cubicBezTo>
                        <a:pt x="1800" y="840"/>
                        <a:pt x="1127" y="1048"/>
                        <a:pt x="719" y="1248"/>
                      </a:cubicBezTo>
                      <a:cubicBezTo>
                        <a:pt x="1290" y="2496"/>
                        <a:pt x="518" y="4369"/>
                        <a:pt x="518" y="4369"/>
                      </a:cubicBezTo>
                      <a:lnTo>
                        <a:pt x="1300" y="7011"/>
                      </a:lnTo>
                      <a:cubicBezTo>
                        <a:pt x="576" y="7953"/>
                        <a:pt x="294" y="8541"/>
                        <a:pt x="1" y="9782"/>
                      </a:cubicBezTo>
                      <a:cubicBezTo>
                        <a:pt x="238" y="10014"/>
                        <a:pt x="1064" y="10323"/>
                        <a:pt x="2222" y="10323"/>
                      </a:cubicBezTo>
                      <a:cubicBezTo>
                        <a:pt x="3453" y="10323"/>
                        <a:pt x="5060" y="9974"/>
                        <a:pt x="6732" y="8810"/>
                      </a:cubicBezTo>
                      <a:cubicBezTo>
                        <a:pt x="6732" y="8810"/>
                        <a:pt x="6437" y="6732"/>
                        <a:pt x="6311" y="5494"/>
                      </a:cubicBezTo>
                      <a:cubicBezTo>
                        <a:pt x="6797" y="3377"/>
                        <a:pt x="6675" y="2962"/>
                        <a:pt x="6536" y="2449"/>
                      </a:cubicBezTo>
                      <a:cubicBezTo>
                        <a:pt x="6145" y="1007"/>
                        <a:pt x="5729" y="827"/>
                        <a:pt x="4554" y="1"/>
                      </a:cubicBezTo>
                      <a:close/>
                    </a:path>
                  </a:pathLst>
                </a:custGeom>
                <a:solidFill>
                  <a:srgbClr val="27DE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0"/>
                <p:cNvSpPr/>
                <p:nvPr/>
              </p:nvSpPr>
              <p:spPr>
                <a:xfrm>
                  <a:off x="2332996" y="3356776"/>
                  <a:ext cx="4096" cy="14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07" extrusionOk="0">
                      <a:moveTo>
                        <a:pt x="1" y="0"/>
                      </a:moveTo>
                      <a:lnTo>
                        <a:pt x="89" y="306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0"/>
                <p:cNvSpPr/>
                <p:nvPr/>
              </p:nvSpPr>
              <p:spPr>
                <a:xfrm>
                  <a:off x="2332996" y="3356776"/>
                  <a:ext cx="73128" cy="84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1837" extrusionOk="0">
                      <a:moveTo>
                        <a:pt x="1" y="0"/>
                      </a:moveTo>
                      <a:lnTo>
                        <a:pt x="89" y="306"/>
                      </a:lnTo>
                      <a:lnTo>
                        <a:pt x="450" y="1520"/>
                      </a:lnTo>
                      <a:lnTo>
                        <a:pt x="1589" y="1836"/>
                      </a:lnTo>
                      <a:lnTo>
                        <a:pt x="1589" y="183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3C7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20"/>
                <p:cNvSpPr/>
                <p:nvPr/>
              </p:nvSpPr>
              <p:spPr>
                <a:xfrm>
                  <a:off x="2313437" y="2838112"/>
                  <a:ext cx="247273" cy="354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3" h="7701" extrusionOk="0">
                      <a:moveTo>
                        <a:pt x="4550" y="0"/>
                      </a:moveTo>
                      <a:cubicBezTo>
                        <a:pt x="4499" y="615"/>
                        <a:pt x="4138" y="1642"/>
                        <a:pt x="3142" y="2400"/>
                      </a:cubicBezTo>
                      <a:cubicBezTo>
                        <a:pt x="2146" y="3159"/>
                        <a:pt x="1388" y="3284"/>
                        <a:pt x="1388" y="3284"/>
                      </a:cubicBezTo>
                      <a:cubicBezTo>
                        <a:pt x="1277" y="3092"/>
                        <a:pt x="1085" y="3001"/>
                        <a:pt x="883" y="3001"/>
                      </a:cubicBezTo>
                      <a:cubicBezTo>
                        <a:pt x="671" y="3001"/>
                        <a:pt x="448" y="3101"/>
                        <a:pt x="297" y="3291"/>
                      </a:cubicBezTo>
                      <a:cubicBezTo>
                        <a:pt x="1" y="3661"/>
                        <a:pt x="147" y="4209"/>
                        <a:pt x="548" y="4471"/>
                      </a:cubicBezTo>
                      <a:cubicBezTo>
                        <a:pt x="706" y="4573"/>
                        <a:pt x="841" y="4608"/>
                        <a:pt x="951" y="4608"/>
                      </a:cubicBezTo>
                      <a:cubicBezTo>
                        <a:pt x="1182" y="4608"/>
                        <a:pt x="1306" y="4457"/>
                        <a:pt x="1306" y="4457"/>
                      </a:cubicBezTo>
                      <a:lnTo>
                        <a:pt x="1378" y="6680"/>
                      </a:lnTo>
                      <a:cubicBezTo>
                        <a:pt x="1378" y="6680"/>
                        <a:pt x="1895" y="7310"/>
                        <a:pt x="2520" y="7602"/>
                      </a:cubicBezTo>
                      <a:cubicBezTo>
                        <a:pt x="2668" y="7670"/>
                        <a:pt x="2839" y="7700"/>
                        <a:pt x="3016" y="7700"/>
                      </a:cubicBezTo>
                      <a:cubicBezTo>
                        <a:pt x="3593" y="7700"/>
                        <a:pt x="4223" y="7380"/>
                        <a:pt x="4244" y="7044"/>
                      </a:cubicBezTo>
                      <a:cubicBezTo>
                        <a:pt x="4275" y="6609"/>
                        <a:pt x="3415" y="5909"/>
                        <a:pt x="3415" y="5909"/>
                      </a:cubicBezTo>
                      <a:lnTo>
                        <a:pt x="3407" y="5178"/>
                      </a:lnTo>
                      <a:cubicBezTo>
                        <a:pt x="3887" y="5161"/>
                        <a:pt x="4377" y="5130"/>
                        <a:pt x="4628" y="4967"/>
                      </a:cubicBezTo>
                      <a:cubicBezTo>
                        <a:pt x="4879" y="4804"/>
                        <a:pt x="5373" y="4317"/>
                        <a:pt x="5369" y="2761"/>
                      </a:cubicBezTo>
                      <a:cubicBezTo>
                        <a:pt x="5359" y="921"/>
                        <a:pt x="4907" y="136"/>
                        <a:pt x="4550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20"/>
                <p:cNvSpPr/>
                <p:nvPr/>
              </p:nvSpPr>
              <p:spPr>
                <a:xfrm>
                  <a:off x="2452560" y="2960162"/>
                  <a:ext cx="19007" cy="1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414" extrusionOk="0">
                      <a:moveTo>
                        <a:pt x="238" y="1"/>
                      </a:moveTo>
                      <a:cubicBezTo>
                        <a:pt x="223" y="1"/>
                        <a:pt x="207" y="3"/>
                        <a:pt x="191" y="7"/>
                      </a:cubicBezTo>
                      <a:cubicBezTo>
                        <a:pt x="82" y="34"/>
                        <a:pt x="0" y="146"/>
                        <a:pt x="11" y="258"/>
                      </a:cubicBezTo>
                      <a:cubicBezTo>
                        <a:pt x="19" y="351"/>
                        <a:pt x="87" y="414"/>
                        <a:pt x="174" y="414"/>
                      </a:cubicBezTo>
                      <a:cubicBezTo>
                        <a:pt x="189" y="414"/>
                        <a:pt x="205" y="412"/>
                        <a:pt x="221" y="408"/>
                      </a:cubicBezTo>
                      <a:cubicBezTo>
                        <a:pt x="330" y="380"/>
                        <a:pt x="412" y="269"/>
                        <a:pt x="401" y="160"/>
                      </a:cubicBezTo>
                      <a:cubicBezTo>
                        <a:pt x="393" y="64"/>
                        <a:pt x="325" y="1"/>
                        <a:pt x="23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20"/>
                <p:cNvSpPr/>
                <p:nvPr/>
              </p:nvSpPr>
              <p:spPr>
                <a:xfrm>
                  <a:off x="2473546" y="3027399"/>
                  <a:ext cx="22689" cy="12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278" extrusionOk="0">
                      <a:moveTo>
                        <a:pt x="34" y="0"/>
                      </a:moveTo>
                      <a:lnTo>
                        <a:pt x="34" y="0"/>
                      </a:lnTo>
                      <a:cubicBezTo>
                        <a:pt x="0" y="140"/>
                        <a:pt x="74" y="262"/>
                        <a:pt x="201" y="276"/>
                      </a:cubicBezTo>
                      <a:cubicBezTo>
                        <a:pt x="209" y="277"/>
                        <a:pt x="217" y="278"/>
                        <a:pt x="225" y="278"/>
                      </a:cubicBezTo>
                      <a:cubicBezTo>
                        <a:pt x="346" y="278"/>
                        <a:pt x="461" y="183"/>
                        <a:pt x="493" y="55"/>
                      </a:cubicBez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0"/>
                <p:cNvSpPr/>
                <p:nvPr/>
              </p:nvSpPr>
              <p:spPr>
                <a:xfrm>
                  <a:off x="2525597" y="2908848"/>
                  <a:ext cx="21814" cy="15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47" extrusionOk="0">
                      <a:moveTo>
                        <a:pt x="241" y="0"/>
                      </a:moveTo>
                      <a:cubicBezTo>
                        <a:pt x="149" y="0"/>
                        <a:pt x="52" y="59"/>
                        <a:pt x="1" y="156"/>
                      </a:cubicBezTo>
                      <a:lnTo>
                        <a:pt x="406" y="346"/>
                      </a:lnTo>
                      <a:cubicBezTo>
                        <a:pt x="473" y="221"/>
                        <a:pt x="440" y="75"/>
                        <a:pt x="327" y="20"/>
                      </a:cubicBezTo>
                      <a:cubicBezTo>
                        <a:pt x="300" y="7"/>
                        <a:pt x="271" y="0"/>
                        <a:pt x="24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20"/>
                <p:cNvSpPr/>
                <p:nvPr/>
              </p:nvSpPr>
              <p:spPr>
                <a:xfrm>
                  <a:off x="2522191" y="2939498"/>
                  <a:ext cx="18823" cy="19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" h="415" extrusionOk="0">
                      <a:moveTo>
                        <a:pt x="237" y="1"/>
                      </a:moveTo>
                      <a:cubicBezTo>
                        <a:pt x="222" y="1"/>
                        <a:pt x="206" y="3"/>
                        <a:pt x="191" y="7"/>
                      </a:cubicBezTo>
                      <a:cubicBezTo>
                        <a:pt x="82" y="34"/>
                        <a:pt x="1" y="146"/>
                        <a:pt x="10" y="255"/>
                      </a:cubicBezTo>
                      <a:cubicBezTo>
                        <a:pt x="16" y="351"/>
                        <a:pt x="86" y="414"/>
                        <a:pt x="174" y="414"/>
                      </a:cubicBezTo>
                      <a:cubicBezTo>
                        <a:pt x="189" y="414"/>
                        <a:pt x="205" y="412"/>
                        <a:pt x="221" y="408"/>
                      </a:cubicBezTo>
                      <a:cubicBezTo>
                        <a:pt x="330" y="381"/>
                        <a:pt x="409" y="269"/>
                        <a:pt x="401" y="160"/>
                      </a:cubicBezTo>
                      <a:cubicBezTo>
                        <a:pt x="393" y="64"/>
                        <a:pt x="322" y="1"/>
                        <a:pt x="23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20"/>
                <p:cNvSpPr/>
                <p:nvPr/>
              </p:nvSpPr>
              <p:spPr>
                <a:xfrm>
                  <a:off x="2499825" y="2945435"/>
                  <a:ext cx="29454" cy="58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" h="1276" extrusionOk="0">
                      <a:moveTo>
                        <a:pt x="0" y="0"/>
                      </a:moveTo>
                      <a:lnTo>
                        <a:pt x="21" y="1276"/>
                      </a:lnTo>
                      <a:lnTo>
                        <a:pt x="639" y="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20"/>
                <p:cNvSpPr/>
                <p:nvPr/>
              </p:nvSpPr>
              <p:spPr>
                <a:xfrm>
                  <a:off x="2110390" y="3161506"/>
                  <a:ext cx="312347" cy="474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7" h="10302" extrusionOk="0">
                      <a:moveTo>
                        <a:pt x="4706" y="0"/>
                      </a:moveTo>
                      <a:lnTo>
                        <a:pt x="4706" y="0"/>
                      </a:lnTo>
                      <a:cubicBezTo>
                        <a:pt x="4706" y="0"/>
                        <a:pt x="3777" y="239"/>
                        <a:pt x="3084" y="1258"/>
                      </a:cubicBezTo>
                      <a:cubicBezTo>
                        <a:pt x="2417" y="2234"/>
                        <a:pt x="347" y="5919"/>
                        <a:pt x="173" y="6202"/>
                      </a:cubicBezTo>
                      <a:cubicBezTo>
                        <a:pt x="0" y="6484"/>
                        <a:pt x="51" y="6817"/>
                        <a:pt x="361" y="7082"/>
                      </a:cubicBezTo>
                      <a:cubicBezTo>
                        <a:pt x="667" y="7344"/>
                        <a:pt x="3366" y="9476"/>
                        <a:pt x="3366" y="9476"/>
                      </a:cubicBezTo>
                      <a:cubicBezTo>
                        <a:pt x="3518" y="9578"/>
                        <a:pt x="3634" y="9721"/>
                        <a:pt x="3923" y="9952"/>
                      </a:cubicBezTo>
                      <a:cubicBezTo>
                        <a:pt x="4056" y="10057"/>
                        <a:pt x="4199" y="10183"/>
                        <a:pt x="4372" y="10227"/>
                      </a:cubicBezTo>
                      <a:cubicBezTo>
                        <a:pt x="4544" y="10275"/>
                        <a:pt x="4726" y="10302"/>
                        <a:pt x="4917" y="10302"/>
                      </a:cubicBezTo>
                      <a:cubicBezTo>
                        <a:pt x="4972" y="10302"/>
                        <a:pt x="5027" y="10300"/>
                        <a:pt x="5083" y="10295"/>
                      </a:cubicBezTo>
                      <a:cubicBezTo>
                        <a:pt x="5399" y="10268"/>
                        <a:pt x="5739" y="10162"/>
                        <a:pt x="6055" y="9962"/>
                      </a:cubicBezTo>
                      <a:cubicBezTo>
                        <a:pt x="6228" y="9853"/>
                        <a:pt x="6395" y="9713"/>
                        <a:pt x="6528" y="9544"/>
                      </a:cubicBezTo>
                      <a:cubicBezTo>
                        <a:pt x="6660" y="9377"/>
                        <a:pt x="6759" y="9176"/>
                        <a:pt x="6779" y="8990"/>
                      </a:cubicBezTo>
                      <a:cubicBezTo>
                        <a:pt x="6782" y="8952"/>
                        <a:pt x="6786" y="8911"/>
                        <a:pt x="6769" y="8884"/>
                      </a:cubicBezTo>
                      <a:cubicBezTo>
                        <a:pt x="6746" y="8833"/>
                        <a:pt x="6677" y="8826"/>
                        <a:pt x="6616" y="8823"/>
                      </a:cubicBezTo>
                      <a:cubicBezTo>
                        <a:pt x="6546" y="8820"/>
                        <a:pt x="6473" y="8819"/>
                        <a:pt x="6400" y="8819"/>
                      </a:cubicBezTo>
                      <a:cubicBezTo>
                        <a:pt x="6282" y="8819"/>
                        <a:pt x="6161" y="8821"/>
                        <a:pt x="6041" y="8821"/>
                      </a:cubicBezTo>
                      <a:cubicBezTo>
                        <a:pt x="5873" y="8821"/>
                        <a:pt x="5709" y="8816"/>
                        <a:pt x="5558" y="8789"/>
                      </a:cubicBezTo>
                      <a:cubicBezTo>
                        <a:pt x="5283" y="8738"/>
                        <a:pt x="5110" y="8660"/>
                        <a:pt x="5167" y="8619"/>
                      </a:cubicBezTo>
                      <a:cubicBezTo>
                        <a:pt x="5225" y="8575"/>
                        <a:pt x="5382" y="8616"/>
                        <a:pt x="5654" y="8524"/>
                      </a:cubicBezTo>
                      <a:cubicBezTo>
                        <a:pt x="5912" y="8436"/>
                        <a:pt x="6167" y="8194"/>
                        <a:pt x="6157" y="8051"/>
                      </a:cubicBezTo>
                      <a:cubicBezTo>
                        <a:pt x="6151" y="7973"/>
                        <a:pt x="6149" y="7947"/>
                        <a:pt x="6104" y="7947"/>
                      </a:cubicBezTo>
                      <a:cubicBezTo>
                        <a:pt x="6067" y="7947"/>
                        <a:pt x="6002" y="7965"/>
                        <a:pt x="5881" y="7987"/>
                      </a:cubicBezTo>
                      <a:cubicBezTo>
                        <a:pt x="5616" y="8037"/>
                        <a:pt x="5392" y="7993"/>
                        <a:pt x="5015" y="8095"/>
                      </a:cubicBezTo>
                      <a:cubicBezTo>
                        <a:pt x="4769" y="8160"/>
                        <a:pt x="4638" y="8175"/>
                        <a:pt x="4473" y="8175"/>
                      </a:cubicBezTo>
                      <a:cubicBezTo>
                        <a:pt x="4411" y="8175"/>
                        <a:pt x="4345" y="8173"/>
                        <a:pt x="4267" y="8170"/>
                      </a:cubicBezTo>
                      <a:cubicBezTo>
                        <a:pt x="3719" y="8147"/>
                        <a:pt x="2285" y="6290"/>
                        <a:pt x="2285" y="6290"/>
                      </a:cubicBezTo>
                      <a:lnTo>
                        <a:pt x="4505" y="3121"/>
                      </a:lnTo>
                      <a:cubicBezTo>
                        <a:pt x="4505" y="3121"/>
                        <a:pt x="5467" y="1028"/>
                        <a:pt x="4706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" name="Google Shape;419;p20"/>
            <p:cNvGrpSpPr/>
            <p:nvPr/>
          </p:nvGrpSpPr>
          <p:grpSpPr>
            <a:xfrm>
              <a:off x="644881" y="972184"/>
              <a:ext cx="1356670" cy="2211443"/>
              <a:chOff x="-1269564" y="1381779"/>
              <a:chExt cx="1606857" cy="2619262"/>
            </a:xfrm>
          </p:grpSpPr>
          <p:sp>
            <p:nvSpPr>
              <p:cNvPr id="420" name="Google Shape;420;p20"/>
              <p:cNvSpPr/>
              <p:nvPr/>
            </p:nvSpPr>
            <p:spPr>
              <a:xfrm>
                <a:off x="-1269564" y="3149551"/>
                <a:ext cx="1287456" cy="739674"/>
              </a:xfrm>
              <a:custGeom>
                <a:avLst/>
                <a:gdLst/>
                <a:ahLst/>
                <a:cxnLst/>
                <a:rect l="l" t="t" r="r" b="b"/>
                <a:pathLst>
                  <a:path w="25435" h="14613" extrusionOk="0">
                    <a:moveTo>
                      <a:pt x="22131" y="0"/>
                    </a:moveTo>
                    <a:cubicBezTo>
                      <a:pt x="21962" y="0"/>
                      <a:pt x="21792" y="37"/>
                      <a:pt x="21661" y="112"/>
                    </a:cubicBezTo>
                    <a:lnTo>
                      <a:pt x="259" y="12471"/>
                    </a:lnTo>
                    <a:cubicBezTo>
                      <a:pt x="1" y="12620"/>
                      <a:pt x="1" y="12861"/>
                      <a:pt x="259" y="13011"/>
                    </a:cubicBezTo>
                    <a:lnTo>
                      <a:pt x="2839" y="14501"/>
                    </a:lnTo>
                    <a:cubicBezTo>
                      <a:pt x="2969" y="14575"/>
                      <a:pt x="3138" y="14613"/>
                      <a:pt x="3307" y="14613"/>
                    </a:cubicBezTo>
                    <a:cubicBezTo>
                      <a:pt x="3476" y="14613"/>
                      <a:pt x="3645" y="14575"/>
                      <a:pt x="3774" y="14501"/>
                    </a:cubicBezTo>
                    <a:lnTo>
                      <a:pt x="25176" y="2142"/>
                    </a:lnTo>
                    <a:cubicBezTo>
                      <a:pt x="25435" y="1992"/>
                      <a:pt x="25435" y="1751"/>
                      <a:pt x="25176" y="1601"/>
                    </a:cubicBezTo>
                    <a:lnTo>
                      <a:pt x="22599" y="112"/>
                    </a:lnTo>
                    <a:cubicBezTo>
                      <a:pt x="22470" y="37"/>
                      <a:pt x="22301" y="0"/>
                      <a:pt x="22131" y="0"/>
                    </a:cubicBezTo>
                    <a:close/>
                  </a:path>
                </a:pathLst>
              </a:custGeom>
              <a:solidFill>
                <a:srgbClr val="000000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0"/>
              <p:cNvSpPr/>
              <p:nvPr/>
            </p:nvSpPr>
            <p:spPr>
              <a:xfrm>
                <a:off x="34043" y="1381779"/>
                <a:ext cx="303249" cy="394715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7798" extrusionOk="0">
                    <a:moveTo>
                      <a:pt x="5784" y="1"/>
                    </a:moveTo>
                    <a:cubicBezTo>
                      <a:pt x="5734" y="1"/>
                      <a:pt x="5677" y="17"/>
                      <a:pt x="5617" y="52"/>
                    </a:cubicBezTo>
                    <a:lnTo>
                      <a:pt x="1672" y="2330"/>
                    </a:lnTo>
                    <a:cubicBezTo>
                      <a:pt x="1465" y="2449"/>
                      <a:pt x="1299" y="2741"/>
                      <a:pt x="1299" y="2980"/>
                    </a:cubicBezTo>
                    <a:lnTo>
                      <a:pt x="1299" y="4601"/>
                    </a:lnTo>
                    <a:lnTo>
                      <a:pt x="146" y="5791"/>
                    </a:lnTo>
                    <a:cubicBezTo>
                      <a:pt x="1" y="5946"/>
                      <a:pt x="31" y="6058"/>
                      <a:pt x="209" y="6058"/>
                    </a:cubicBezTo>
                    <a:cubicBezTo>
                      <a:pt x="230" y="6058"/>
                      <a:pt x="253" y="6056"/>
                      <a:pt x="279" y="6053"/>
                    </a:cubicBezTo>
                    <a:lnTo>
                      <a:pt x="1299" y="5934"/>
                    </a:lnTo>
                    <a:lnTo>
                      <a:pt x="1299" y="7529"/>
                    </a:lnTo>
                    <a:cubicBezTo>
                      <a:pt x="1299" y="7700"/>
                      <a:pt x="1382" y="7797"/>
                      <a:pt x="1504" y="7797"/>
                    </a:cubicBezTo>
                    <a:cubicBezTo>
                      <a:pt x="1555" y="7797"/>
                      <a:pt x="1612" y="7780"/>
                      <a:pt x="1672" y="7746"/>
                    </a:cubicBezTo>
                    <a:lnTo>
                      <a:pt x="5617" y="5468"/>
                    </a:lnTo>
                    <a:cubicBezTo>
                      <a:pt x="5824" y="5349"/>
                      <a:pt x="5990" y="5060"/>
                      <a:pt x="5990" y="4819"/>
                    </a:cubicBezTo>
                    <a:lnTo>
                      <a:pt x="5990" y="270"/>
                    </a:lnTo>
                    <a:cubicBezTo>
                      <a:pt x="5990" y="99"/>
                      <a:pt x="5907" y="1"/>
                      <a:pt x="5784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176684" y="1522496"/>
                <a:ext cx="41000" cy="67321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330" extrusionOk="0">
                    <a:moveTo>
                      <a:pt x="548" y="0"/>
                    </a:moveTo>
                    <a:cubicBezTo>
                      <a:pt x="503" y="0"/>
                      <a:pt x="455" y="14"/>
                      <a:pt x="405" y="43"/>
                    </a:cubicBezTo>
                    <a:cubicBezTo>
                      <a:pt x="180" y="172"/>
                      <a:pt x="1" y="553"/>
                      <a:pt x="1" y="897"/>
                    </a:cubicBezTo>
                    <a:cubicBezTo>
                      <a:pt x="1" y="1164"/>
                      <a:pt x="109" y="1330"/>
                      <a:pt x="263" y="1330"/>
                    </a:cubicBezTo>
                    <a:cubicBezTo>
                      <a:pt x="307" y="1330"/>
                      <a:pt x="355" y="1316"/>
                      <a:pt x="405" y="1287"/>
                    </a:cubicBezTo>
                    <a:cubicBezTo>
                      <a:pt x="629" y="1158"/>
                      <a:pt x="809" y="774"/>
                      <a:pt x="809" y="431"/>
                    </a:cubicBezTo>
                    <a:cubicBezTo>
                      <a:pt x="809" y="164"/>
                      <a:pt x="701" y="0"/>
                      <a:pt x="548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>
                <a:off x="158259" y="1589717"/>
                <a:ext cx="75268" cy="112067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2214" extrusionOk="0">
                    <a:moveTo>
                      <a:pt x="1071" y="1"/>
                    </a:moveTo>
                    <a:cubicBezTo>
                      <a:pt x="1013" y="1"/>
                      <a:pt x="952" y="18"/>
                      <a:pt x="888" y="55"/>
                    </a:cubicBezTo>
                    <a:lnTo>
                      <a:pt x="599" y="221"/>
                    </a:lnTo>
                    <a:cubicBezTo>
                      <a:pt x="337" y="374"/>
                      <a:pt x="113" y="802"/>
                      <a:pt x="82" y="1224"/>
                    </a:cubicBezTo>
                    <a:lnTo>
                      <a:pt x="1" y="2214"/>
                    </a:lnTo>
                    <a:lnTo>
                      <a:pt x="1" y="2214"/>
                    </a:lnTo>
                    <a:lnTo>
                      <a:pt x="1487" y="1357"/>
                    </a:lnTo>
                    <a:lnTo>
                      <a:pt x="1408" y="460"/>
                    </a:lnTo>
                    <a:cubicBezTo>
                      <a:pt x="1382" y="169"/>
                      <a:pt x="1248" y="1"/>
                      <a:pt x="1071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229681" y="1468791"/>
                <a:ext cx="40798" cy="67321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330" extrusionOk="0">
                    <a:moveTo>
                      <a:pt x="545" y="1"/>
                    </a:moveTo>
                    <a:cubicBezTo>
                      <a:pt x="501" y="1"/>
                      <a:pt x="452" y="14"/>
                      <a:pt x="402" y="43"/>
                    </a:cubicBezTo>
                    <a:cubicBezTo>
                      <a:pt x="181" y="169"/>
                      <a:pt x="1" y="553"/>
                      <a:pt x="1" y="897"/>
                    </a:cubicBezTo>
                    <a:cubicBezTo>
                      <a:pt x="1" y="1164"/>
                      <a:pt x="110" y="1330"/>
                      <a:pt x="262" y="1330"/>
                    </a:cubicBezTo>
                    <a:cubicBezTo>
                      <a:pt x="306" y="1330"/>
                      <a:pt x="353" y="1316"/>
                      <a:pt x="402" y="1288"/>
                    </a:cubicBezTo>
                    <a:cubicBezTo>
                      <a:pt x="626" y="1159"/>
                      <a:pt x="806" y="774"/>
                      <a:pt x="806" y="431"/>
                    </a:cubicBezTo>
                    <a:cubicBezTo>
                      <a:pt x="806" y="164"/>
                      <a:pt x="698" y="1"/>
                      <a:pt x="545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0"/>
              <p:cNvSpPr/>
              <p:nvPr/>
            </p:nvSpPr>
            <p:spPr>
              <a:xfrm>
                <a:off x="219051" y="1536011"/>
                <a:ext cx="67473" cy="95212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881" extrusionOk="0">
                    <a:moveTo>
                      <a:pt x="915" y="1"/>
                    </a:moveTo>
                    <a:cubicBezTo>
                      <a:pt x="857" y="1"/>
                      <a:pt x="795" y="18"/>
                      <a:pt x="730" y="55"/>
                    </a:cubicBezTo>
                    <a:lnTo>
                      <a:pt x="445" y="222"/>
                    </a:lnTo>
                    <a:cubicBezTo>
                      <a:pt x="258" y="330"/>
                      <a:pt x="91" y="575"/>
                      <a:pt x="0" y="860"/>
                    </a:cubicBezTo>
                    <a:cubicBezTo>
                      <a:pt x="200" y="878"/>
                      <a:pt x="350" y="1078"/>
                      <a:pt x="377" y="1408"/>
                    </a:cubicBezTo>
                    <a:lnTo>
                      <a:pt x="421" y="1880"/>
                    </a:lnTo>
                    <a:lnTo>
                      <a:pt x="1333" y="1357"/>
                    </a:lnTo>
                    <a:lnTo>
                      <a:pt x="1251" y="460"/>
                    </a:lnTo>
                    <a:cubicBezTo>
                      <a:pt x="1225" y="169"/>
                      <a:pt x="1092" y="1"/>
                      <a:pt x="915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33993" y="2201330"/>
                <a:ext cx="303300" cy="394665"/>
              </a:xfrm>
              <a:custGeom>
                <a:avLst/>
                <a:gdLst/>
                <a:ahLst/>
                <a:cxnLst/>
                <a:rect l="l" t="t" r="r" b="b"/>
                <a:pathLst>
                  <a:path w="5992" h="7797" extrusionOk="0">
                    <a:moveTo>
                      <a:pt x="5785" y="0"/>
                    </a:moveTo>
                    <a:cubicBezTo>
                      <a:pt x="5735" y="0"/>
                      <a:pt x="5678" y="17"/>
                      <a:pt x="5618" y="51"/>
                    </a:cubicBezTo>
                    <a:lnTo>
                      <a:pt x="1673" y="2329"/>
                    </a:lnTo>
                    <a:cubicBezTo>
                      <a:pt x="1466" y="2448"/>
                      <a:pt x="1300" y="2741"/>
                      <a:pt x="1300" y="2978"/>
                    </a:cubicBezTo>
                    <a:lnTo>
                      <a:pt x="1300" y="4597"/>
                    </a:lnTo>
                    <a:lnTo>
                      <a:pt x="147" y="5790"/>
                    </a:lnTo>
                    <a:cubicBezTo>
                      <a:pt x="0" y="5947"/>
                      <a:pt x="32" y="6056"/>
                      <a:pt x="215" y="6056"/>
                    </a:cubicBezTo>
                    <a:cubicBezTo>
                      <a:pt x="235" y="6056"/>
                      <a:pt x="256" y="6054"/>
                      <a:pt x="280" y="6052"/>
                    </a:cubicBezTo>
                    <a:lnTo>
                      <a:pt x="1300" y="5933"/>
                    </a:lnTo>
                    <a:lnTo>
                      <a:pt x="1300" y="7527"/>
                    </a:lnTo>
                    <a:cubicBezTo>
                      <a:pt x="1300" y="7698"/>
                      <a:pt x="1383" y="7796"/>
                      <a:pt x="1506" y="7796"/>
                    </a:cubicBezTo>
                    <a:cubicBezTo>
                      <a:pt x="1556" y="7796"/>
                      <a:pt x="1613" y="7780"/>
                      <a:pt x="1673" y="7745"/>
                    </a:cubicBezTo>
                    <a:lnTo>
                      <a:pt x="5618" y="5467"/>
                    </a:lnTo>
                    <a:cubicBezTo>
                      <a:pt x="5825" y="5348"/>
                      <a:pt x="5991" y="5055"/>
                      <a:pt x="5991" y="4818"/>
                    </a:cubicBezTo>
                    <a:lnTo>
                      <a:pt x="5991" y="269"/>
                    </a:lnTo>
                    <a:cubicBezTo>
                      <a:pt x="5991" y="98"/>
                      <a:pt x="5908" y="0"/>
                      <a:pt x="578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0"/>
              <p:cNvSpPr/>
              <p:nvPr/>
            </p:nvSpPr>
            <p:spPr>
              <a:xfrm>
                <a:off x="159474" y="2290519"/>
                <a:ext cx="129277" cy="192498"/>
              </a:xfrm>
              <a:custGeom>
                <a:avLst/>
                <a:gdLst/>
                <a:ahLst/>
                <a:cxnLst/>
                <a:rect l="l" t="t" r="r" b="b"/>
                <a:pathLst>
                  <a:path w="2554" h="3803" extrusionOk="0">
                    <a:moveTo>
                      <a:pt x="2281" y="353"/>
                    </a:moveTo>
                    <a:cubicBezTo>
                      <a:pt x="2316" y="353"/>
                      <a:pt x="2340" y="391"/>
                      <a:pt x="2340" y="451"/>
                    </a:cubicBezTo>
                    <a:lnTo>
                      <a:pt x="2340" y="2124"/>
                    </a:lnTo>
                    <a:cubicBezTo>
                      <a:pt x="2340" y="2203"/>
                      <a:pt x="2299" y="2291"/>
                      <a:pt x="2248" y="2318"/>
                    </a:cubicBezTo>
                    <a:cubicBezTo>
                      <a:pt x="2190" y="2352"/>
                      <a:pt x="2142" y="2454"/>
                      <a:pt x="2142" y="2546"/>
                    </a:cubicBezTo>
                    <a:lnTo>
                      <a:pt x="2142" y="2791"/>
                    </a:lnTo>
                    <a:lnTo>
                      <a:pt x="1907" y="2566"/>
                    </a:lnTo>
                    <a:cubicBezTo>
                      <a:pt x="1896" y="2555"/>
                      <a:pt x="1882" y="2548"/>
                      <a:pt x="1866" y="2548"/>
                    </a:cubicBezTo>
                    <a:cubicBezTo>
                      <a:pt x="1855" y="2548"/>
                      <a:pt x="1843" y="2552"/>
                      <a:pt x="1830" y="2559"/>
                    </a:cubicBezTo>
                    <a:lnTo>
                      <a:pt x="303" y="3444"/>
                    </a:lnTo>
                    <a:cubicBezTo>
                      <a:pt x="293" y="3449"/>
                      <a:pt x="282" y="3452"/>
                      <a:pt x="273" y="3452"/>
                    </a:cubicBezTo>
                    <a:cubicBezTo>
                      <a:pt x="238" y="3452"/>
                      <a:pt x="211" y="3416"/>
                      <a:pt x="211" y="3355"/>
                    </a:cubicBezTo>
                    <a:lnTo>
                      <a:pt x="211" y="1679"/>
                    </a:lnTo>
                    <a:cubicBezTo>
                      <a:pt x="211" y="1600"/>
                      <a:pt x="255" y="1516"/>
                      <a:pt x="303" y="1485"/>
                    </a:cubicBezTo>
                    <a:lnTo>
                      <a:pt x="2248" y="363"/>
                    </a:lnTo>
                    <a:cubicBezTo>
                      <a:pt x="2259" y="356"/>
                      <a:pt x="2271" y="353"/>
                      <a:pt x="2281" y="353"/>
                    </a:cubicBezTo>
                    <a:close/>
                    <a:moveTo>
                      <a:pt x="2356" y="1"/>
                    </a:moveTo>
                    <a:cubicBezTo>
                      <a:pt x="2322" y="1"/>
                      <a:pt x="2286" y="11"/>
                      <a:pt x="2248" y="33"/>
                    </a:cubicBezTo>
                    <a:lnTo>
                      <a:pt x="303" y="1155"/>
                    </a:lnTo>
                    <a:cubicBezTo>
                      <a:pt x="137" y="1254"/>
                      <a:pt x="0" y="1542"/>
                      <a:pt x="0" y="1801"/>
                    </a:cubicBezTo>
                    <a:lnTo>
                      <a:pt x="0" y="3477"/>
                    </a:lnTo>
                    <a:cubicBezTo>
                      <a:pt x="0" y="3678"/>
                      <a:pt x="83" y="3802"/>
                      <a:pt x="197" y="3802"/>
                    </a:cubicBezTo>
                    <a:cubicBezTo>
                      <a:pt x="230" y="3802"/>
                      <a:pt x="266" y="3792"/>
                      <a:pt x="303" y="3770"/>
                    </a:cubicBezTo>
                    <a:lnTo>
                      <a:pt x="1785" y="2916"/>
                    </a:lnTo>
                    <a:lnTo>
                      <a:pt x="2173" y="3287"/>
                    </a:lnTo>
                    <a:cubicBezTo>
                      <a:pt x="2184" y="3298"/>
                      <a:pt x="2197" y="3303"/>
                      <a:pt x="2211" y="3303"/>
                    </a:cubicBezTo>
                    <a:cubicBezTo>
                      <a:pt x="2223" y="3303"/>
                      <a:pt x="2235" y="3300"/>
                      <a:pt x="2248" y="3293"/>
                    </a:cubicBezTo>
                    <a:cubicBezTo>
                      <a:pt x="2265" y="3284"/>
                      <a:pt x="2279" y="3273"/>
                      <a:pt x="2288" y="3256"/>
                    </a:cubicBezTo>
                    <a:cubicBezTo>
                      <a:pt x="2329" y="3209"/>
                      <a:pt x="2356" y="3134"/>
                      <a:pt x="2356" y="3066"/>
                    </a:cubicBezTo>
                    <a:lnTo>
                      <a:pt x="2356" y="2556"/>
                    </a:lnTo>
                    <a:cubicBezTo>
                      <a:pt x="2472" y="2420"/>
                      <a:pt x="2554" y="2199"/>
                      <a:pt x="2554" y="2002"/>
                    </a:cubicBezTo>
                    <a:lnTo>
                      <a:pt x="2554" y="326"/>
                    </a:lnTo>
                    <a:cubicBezTo>
                      <a:pt x="2554" y="125"/>
                      <a:pt x="2472" y="1"/>
                      <a:pt x="235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185998" y="2392665"/>
                <a:ext cx="15691" cy="2571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8" extrusionOk="0">
                    <a:moveTo>
                      <a:pt x="208" y="1"/>
                    </a:moveTo>
                    <a:cubicBezTo>
                      <a:pt x="191" y="1"/>
                      <a:pt x="172" y="6"/>
                      <a:pt x="153" y="18"/>
                    </a:cubicBezTo>
                    <a:cubicBezTo>
                      <a:pt x="68" y="65"/>
                      <a:pt x="0" y="211"/>
                      <a:pt x="0" y="344"/>
                    </a:cubicBezTo>
                    <a:cubicBezTo>
                      <a:pt x="0" y="444"/>
                      <a:pt x="41" y="507"/>
                      <a:pt x="99" y="507"/>
                    </a:cubicBezTo>
                    <a:cubicBezTo>
                      <a:pt x="115" y="507"/>
                      <a:pt x="134" y="502"/>
                      <a:pt x="153" y="491"/>
                    </a:cubicBezTo>
                    <a:cubicBezTo>
                      <a:pt x="238" y="442"/>
                      <a:pt x="310" y="296"/>
                      <a:pt x="310" y="164"/>
                    </a:cubicBezTo>
                    <a:cubicBezTo>
                      <a:pt x="310" y="64"/>
                      <a:pt x="267" y="1"/>
                      <a:pt x="20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0"/>
              <p:cNvSpPr/>
              <p:nvPr/>
            </p:nvSpPr>
            <p:spPr>
              <a:xfrm>
                <a:off x="216267" y="2375202"/>
                <a:ext cx="15691" cy="2571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8" extrusionOk="0">
                    <a:moveTo>
                      <a:pt x="208" y="0"/>
                    </a:moveTo>
                    <a:cubicBezTo>
                      <a:pt x="191" y="0"/>
                      <a:pt x="172" y="6"/>
                      <a:pt x="153" y="16"/>
                    </a:cubicBezTo>
                    <a:cubicBezTo>
                      <a:pt x="68" y="64"/>
                      <a:pt x="0" y="210"/>
                      <a:pt x="0" y="343"/>
                    </a:cubicBezTo>
                    <a:cubicBezTo>
                      <a:pt x="0" y="446"/>
                      <a:pt x="41" y="507"/>
                      <a:pt x="100" y="507"/>
                    </a:cubicBezTo>
                    <a:cubicBezTo>
                      <a:pt x="116" y="507"/>
                      <a:pt x="134" y="502"/>
                      <a:pt x="153" y="492"/>
                    </a:cubicBezTo>
                    <a:cubicBezTo>
                      <a:pt x="239" y="441"/>
                      <a:pt x="310" y="295"/>
                      <a:pt x="310" y="166"/>
                    </a:cubicBezTo>
                    <a:cubicBezTo>
                      <a:pt x="310" y="62"/>
                      <a:pt x="267" y="0"/>
                      <a:pt x="208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0"/>
              <p:cNvSpPr/>
              <p:nvPr/>
            </p:nvSpPr>
            <p:spPr>
              <a:xfrm>
                <a:off x="246536" y="2357638"/>
                <a:ext cx="15691" cy="2571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8" extrusionOk="0">
                    <a:moveTo>
                      <a:pt x="211" y="1"/>
                    </a:moveTo>
                    <a:cubicBezTo>
                      <a:pt x="194" y="1"/>
                      <a:pt x="176" y="6"/>
                      <a:pt x="157" y="17"/>
                    </a:cubicBezTo>
                    <a:cubicBezTo>
                      <a:pt x="72" y="67"/>
                      <a:pt x="1" y="213"/>
                      <a:pt x="1" y="343"/>
                    </a:cubicBezTo>
                    <a:cubicBezTo>
                      <a:pt x="1" y="446"/>
                      <a:pt x="44" y="508"/>
                      <a:pt x="103" y="508"/>
                    </a:cubicBezTo>
                    <a:cubicBezTo>
                      <a:pt x="120" y="508"/>
                      <a:pt x="138" y="503"/>
                      <a:pt x="157" y="492"/>
                    </a:cubicBezTo>
                    <a:cubicBezTo>
                      <a:pt x="242" y="441"/>
                      <a:pt x="310" y="295"/>
                      <a:pt x="310" y="166"/>
                    </a:cubicBezTo>
                    <a:cubicBezTo>
                      <a:pt x="310" y="63"/>
                      <a:pt x="269" y="1"/>
                      <a:pt x="211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33993" y="1791529"/>
                <a:ext cx="303300" cy="394665"/>
              </a:xfrm>
              <a:custGeom>
                <a:avLst/>
                <a:gdLst/>
                <a:ahLst/>
                <a:cxnLst/>
                <a:rect l="l" t="t" r="r" b="b"/>
                <a:pathLst>
                  <a:path w="5992" h="7797" extrusionOk="0">
                    <a:moveTo>
                      <a:pt x="5785" y="1"/>
                    </a:moveTo>
                    <a:cubicBezTo>
                      <a:pt x="5735" y="1"/>
                      <a:pt x="5678" y="17"/>
                      <a:pt x="5618" y="52"/>
                    </a:cubicBezTo>
                    <a:lnTo>
                      <a:pt x="1673" y="2330"/>
                    </a:lnTo>
                    <a:cubicBezTo>
                      <a:pt x="1466" y="2449"/>
                      <a:pt x="1300" y="2742"/>
                      <a:pt x="1300" y="2980"/>
                    </a:cubicBezTo>
                    <a:lnTo>
                      <a:pt x="1300" y="4601"/>
                    </a:lnTo>
                    <a:lnTo>
                      <a:pt x="147" y="5791"/>
                    </a:lnTo>
                    <a:cubicBezTo>
                      <a:pt x="1" y="5947"/>
                      <a:pt x="32" y="6057"/>
                      <a:pt x="214" y="6057"/>
                    </a:cubicBezTo>
                    <a:cubicBezTo>
                      <a:pt x="234" y="6057"/>
                      <a:pt x="256" y="6055"/>
                      <a:pt x="280" y="6053"/>
                    </a:cubicBezTo>
                    <a:lnTo>
                      <a:pt x="1300" y="5934"/>
                    </a:lnTo>
                    <a:lnTo>
                      <a:pt x="1300" y="7529"/>
                    </a:lnTo>
                    <a:cubicBezTo>
                      <a:pt x="1300" y="7699"/>
                      <a:pt x="1383" y="7797"/>
                      <a:pt x="1506" y="7797"/>
                    </a:cubicBezTo>
                    <a:cubicBezTo>
                      <a:pt x="1556" y="7797"/>
                      <a:pt x="1613" y="7780"/>
                      <a:pt x="1673" y="7746"/>
                    </a:cubicBezTo>
                    <a:lnTo>
                      <a:pt x="5618" y="5468"/>
                    </a:lnTo>
                    <a:cubicBezTo>
                      <a:pt x="5825" y="5349"/>
                      <a:pt x="5991" y="5056"/>
                      <a:pt x="5991" y="4819"/>
                    </a:cubicBezTo>
                    <a:lnTo>
                      <a:pt x="5991" y="270"/>
                    </a:lnTo>
                    <a:cubicBezTo>
                      <a:pt x="5991" y="99"/>
                      <a:pt x="5908" y="1"/>
                      <a:pt x="5785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157247" y="1893170"/>
                <a:ext cx="116370" cy="19143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782" extrusionOk="0">
                    <a:moveTo>
                      <a:pt x="1475" y="373"/>
                    </a:moveTo>
                    <a:cubicBezTo>
                      <a:pt x="1597" y="373"/>
                      <a:pt x="1706" y="419"/>
                      <a:pt x="1799" y="509"/>
                    </a:cubicBezTo>
                    <a:lnTo>
                      <a:pt x="1816" y="523"/>
                    </a:lnTo>
                    <a:cubicBezTo>
                      <a:pt x="1979" y="689"/>
                      <a:pt x="2070" y="982"/>
                      <a:pt x="2074" y="1349"/>
                    </a:cubicBezTo>
                    <a:lnTo>
                      <a:pt x="2128" y="1319"/>
                    </a:lnTo>
                    <a:lnTo>
                      <a:pt x="2074" y="1372"/>
                    </a:lnTo>
                    <a:cubicBezTo>
                      <a:pt x="2067" y="2069"/>
                      <a:pt x="1741" y="2841"/>
                      <a:pt x="1295" y="3208"/>
                    </a:cubicBezTo>
                    <a:cubicBezTo>
                      <a:pt x="1262" y="3239"/>
                      <a:pt x="1228" y="3263"/>
                      <a:pt x="1193" y="3287"/>
                    </a:cubicBezTo>
                    <a:cubicBezTo>
                      <a:pt x="1166" y="3304"/>
                      <a:pt x="1135" y="3321"/>
                      <a:pt x="1105" y="3338"/>
                    </a:cubicBezTo>
                    <a:cubicBezTo>
                      <a:pt x="1071" y="3354"/>
                      <a:pt x="1037" y="3368"/>
                      <a:pt x="1003" y="3379"/>
                    </a:cubicBezTo>
                    <a:cubicBezTo>
                      <a:pt x="940" y="3400"/>
                      <a:pt x="880" y="3410"/>
                      <a:pt x="822" y="3410"/>
                    </a:cubicBezTo>
                    <a:cubicBezTo>
                      <a:pt x="472" y="3410"/>
                      <a:pt x="230" y="3033"/>
                      <a:pt x="225" y="2441"/>
                    </a:cubicBezTo>
                    <a:lnTo>
                      <a:pt x="225" y="2409"/>
                    </a:lnTo>
                    <a:cubicBezTo>
                      <a:pt x="228" y="2028"/>
                      <a:pt x="327" y="1617"/>
                      <a:pt x="503" y="1247"/>
                    </a:cubicBezTo>
                    <a:lnTo>
                      <a:pt x="520" y="1217"/>
                    </a:lnTo>
                    <a:cubicBezTo>
                      <a:pt x="653" y="944"/>
                      <a:pt x="820" y="723"/>
                      <a:pt x="1003" y="574"/>
                    </a:cubicBezTo>
                    <a:cubicBezTo>
                      <a:pt x="1037" y="543"/>
                      <a:pt x="1071" y="519"/>
                      <a:pt x="1105" y="495"/>
                    </a:cubicBezTo>
                    <a:cubicBezTo>
                      <a:pt x="1119" y="485"/>
                      <a:pt x="1135" y="478"/>
                      <a:pt x="1149" y="468"/>
                    </a:cubicBezTo>
                    <a:cubicBezTo>
                      <a:pt x="1163" y="462"/>
                      <a:pt x="1180" y="454"/>
                      <a:pt x="1193" y="445"/>
                    </a:cubicBezTo>
                    <a:cubicBezTo>
                      <a:pt x="1228" y="428"/>
                      <a:pt x="1262" y="414"/>
                      <a:pt x="1295" y="404"/>
                    </a:cubicBezTo>
                    <a:cubicBezTo>
                      <a:pt x="1358" y="383"/>
                      <a:pt x="1418" y="373"/>
                      <a:pt x="1475" y="373"/>
                    </a:cubicBezTo>
                    <a:close/>
                    <a:moveTo>
                      <a:pt x="1554" y="0"/>
                    </a:moveTo>
                    <a:cubicBezTo>
                      <a:pt x="1426" y="0"/>
                      <a:pt x="1289" y="40"/>
                      <a:pt x="1149" y="122"/>
                    </a:cubicBezTo>
                    <a:cubicBezTo>
                      <a:pt x="857" y="291"/>
                      <a:pt x="578" y="621"/>
                      <a:pt x="364" y="1053"/>
                    </a:cubicBezTo>
                    <a:lnTo>
                      <a:pt x="344" y="1090"/>
                    </a:lnTo>
                    <a:lnTo>
                      <a:pt x="385" y="1128"/>
                    </a:lnTo>
                    <a:lnTo>
                      <a:pt x="337" y="1107"/>
                    </a:lnTo>
                    <a:cubicBezTo>
                      <a:pt x="120" y="1570"/>
                      <a:pt x="0" y="2083"/>
                      <a:pt x="0" y="2556"/>
                    </a:cubicBezTo>
                    <a:cubicBezTo>
                      <a:pt x="0" y="3028"/>
                      <a:pt x="120" y="3403"/>
                      <a:pt x="337" y="3613"/>
                    </a:cubicBezTo>
                    <a:cubicBezTo>
                      <a:pt x="455" y="3725"/>
                      <a:pt x="594" y="3782"/>
                      <a:pt x="745" y="3782"/>
                    </a:cubicBezTo>
                    <a:cubicBezTo>
                      <a:pt x="873" y="3782"/>
                      <a:pt x="1009" y="3741"/>
                      <a:pt x="1149" y="3660"/>
                    </a:cubicBezTo>
                    <a:cubicBezTo>
                      <a:pt x="1455" y="3484"/>
                      <a:pt x="1744" y="3134"/>
                      <a:pt x="1962" y="2675"/>
                    </a:cubicBezTo>
                    <a:cubicBezTo>
                      <a:pt x="2180" y="2212"/>
                      <a:pt x="2298" y="1699"/>
                      <a:pt x="2298" y="1226"/>
                    </a:cubicBezTo>
                    <a:cubicBezTo>
                      <a:pt x="2298" y="768"/>
                      <a:pt x="2186" y="397"/>
                      <a:pt x="1976" y="183"/>
                    </a:cubicBezTo>
                    <a:lnTo>
                      <a:pt x="1959" y="169"/>
                    </a:lnTo>
                    <a:cubicBezTo>
                      <a:pt x="1842" y="57"/>
                      <a:pt x="1704" y="0"/>
                      <a:pt x="1554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176684" y="1906685"/>
                <a:ext cx="78710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104" extrusionOk="0">
                    <a:moveTo>
                      <a:pt x="1503" y="1"/>
                    </a:moveTo>
                    <a:lnTo>
                      <a:pt x="1486" y="38"/>
                    </a:lnTo>
                    <a:cubicBezTo>
                      <a:pt x="1483" y="48"/>
                      <a:pt x="1476" y="59"/>
                      <a:pt x="1473" y="68"/>
                    </a:cubicBezTo>
                    <a:cubicBezTo>
                      <a:pt x="1415" y="187"/>
                      <a:pt x="1350" y="297"/>
                      <a:pt x="1279" y="399"/>
                    </a:cubicBezTo>
                    <a:cubicBezTo>
                      <a:pt x="1272" y="409"/>
                      <a:pt x="1269" y="415"/>
                      <a:pt x="1261" y="426"/>
                    </a:cubicBezTo>
                    <a:cubicBezTo>
                      <a:pt x="1167" y="558"/>
                      <a:pt x="1065" y="671"/>
                      <a:pt x="959" y="759"/>
                    </a:cubicBezTo>
                    <a:cubicBezTo>
                      <a:pt x="952" y="766"/>
                      <a:pt x="946" y="773"/>
                      <a:pt x="935" y="779"/>
                    </a:cubicBezTo>
                    <a:cubicBezTo>
                      <a:pt x="888" y="817"/>
                      <a:pt x="837" y="851"/>
                      <a:pt x="789" y="881"/>
                    </a:cubicBezTo>
                    <a:cubicBezTo>
                      <a:pt x="724" y="919"/>
                      <a:pt x="660" y="945"/>
                      <a:pt x="596" y="963"/>
                    </a:cubicBezTo>
                    <a:cubicBezTo>
                      <a:pt x="588" y="966"/>
                      <a:pt x="582" y="966"/>
                      <a:pt x="575" y="970"/>
                    </a:cubicBezTo>
                    <a:cubicBezTo>
                      <a:pt x="529" y="980"/>
                      <a:pt x="485" y="985"/>
                      <a:pt x="441" y="985"/>
                    </a:cubicBezTo>
                    <a:cubicBezTo>
                      <a:pt x="385" y="985"/>
                      <a:pt x="331" y="977"/>
                      <a:pt x="279" y="959"/>
                    </a:cubicBezTo>
                    <a:cubicBezTo>
                      <a:pt x="272" y="959"/>
                      <a:pt x="266" y="956"/>
                      <a:pt x="262" y="953"/>
                    </a:cubicBezTo>
                    <a:cubicBezTo>
                      <a:pt x="197" y="929"/>
                      <a:pt x="136" y="892"/>
                      <a:pt x="82" y="840"/>
                    </a:cubicBezTo>
                    <a:cubicBezTo>
                      <a:pt x="75" y="834"/>
                      <a:pt x="72" y="830"/>
                      <a:pt x="68" y="823"/>
                    </a:cubicBezTo>
                    <a:lnTo>
                      <a:pt x="51" y="807"/>
                    </a:lnTo>
                    <a:lnTo>
                      <a:pt x="34" y="843"/>
                    </a:lnTo>
                    <a:cubicBezTo>
                      <a:pt x="28" y="854"/>
                      <a:pt x="21" y="864"/>
                      <a:pt x="17" y="878"/>
                    </a:cubicBezTo>
                    <a:lnTo>
                      <a:pt x="1" y="912"/>
                    </a:lnTo>
                    <a:lnTo>
                      <a:pt x="14" y="929"/>
                    </a:lnTo>
                    <a:cubicBezTo>
                      <a:pt x="21" y="936"/>
                      <a:pt x="24" y="939"/>
                      <a:pt x="31" y="942"/>
                    </a:cubicBezTo>
                    <a:lnTo>
                      <a:pt x="31" y="945"/>
                    </a:lnTo>
                    <a:cubicBezTo>
                      <a:pt x="92" y="1003"/>
                      <a:pt x="157" y="1044"/>
                      <a:pt x="225" y="1072"/>
                    </a:cubicBezTo>
                    <a:cubicBezTo>
                      <a:pt x="232" y="1072"/>
                      <a:pt x="238" y="1075"/>
                      <a:pt x="246" y="1078"/>
                    </a:cubicBezTo>
                    <a:cubicBezTo>
                      <a:pt x="297" y="1094"/>
                      <a:pt x="352" y="1103"/>
                      <a:pt x="409" y="1103"/>
                    </a:cubicBezTo>
                    <a:cubicBezTo>
                      <a:pt x="459" y="1103"/>
                      <a:pt x="510" y="1096"/>
                      <a:pt x="561" y="1082"/>
                    </a:cubicBezTo>
                    <a:cubicBezTo>
                      <a:pt x="572" y="1082"/>
                      <a:pt x="578" y="1078"/>
                      <a:pt x="585" y="1078"/>
                    </a:cubicBezTo>
                    <a:cubicBezTo>
                      <a:pt x="649" y="1058"/>
                      <a:pt x="718" y="1031"/>
                      <a:pt x="789" y="990"/>
                    </a:cubicBezTo>
                    <a:cubicBezTo>
                      <a:pt x="840" y="959"/>
                      <a:pt x="894" y="922"/>
                      <a:pt x="946" y="881"/>
                    </a:cubicBezTo>
                    <a:cubicBezTo>
                      <a:pt x="955" y="875"/>
                      <a:pt x="963" y="868"/>
                      <a:pt x="969" y="861"/>
                    </a:cubicBezTo>
                    <a:cubicBezTo>
                      <a:pt x="1082" y="766"/>
                      <a:pt x="1190" y="647"/>
                      <a:pt x="1292" y="504"/>
                    </a:cubicBezTo>
                    <a:cubicBezTo>
                      <a:pt x="1299" y="493"/>
                      <a:pt x="1306" y="487"/>
                      <a:pt x="1313" y="476"/>
                    </a:cubicBezTo>
                    <a:cubicBezTo>
                      <a:pt x="1388" y="368"/>
                      <a:pt x="1456" y="249"/>
                      <a:pt x="1520" y="120"/>
                    </a:cubicBezTo>
                    <a:cubicBezTo>
                      <a:pt x="1527" y="109"/>
                      <a:pt x="1531" y="99"/>
                      <a:pt x="1537" y="85"/>
                    </a:cubicBezTo>
                    <a:lnTo>
                      <a:pt x="1554" y="52"/>
                    </a:lnTo>
                    <a:lnTo>
                      <a:pt x="1537" y="35"/>
                    </a:lnTo>
                    <a:cubicBezTo>
                      <a:pt x="1534" y="28"/>
                      <a:pt x="1527" y="24"/>
                      <a:pt x="1523" y="21"/>
                    </a:cubicBezTo>
                    <a:lnTo>
                      <a:pt x="1520" y="18"/>
                    </a:lnTo>
                    <a:lnTo>
                      <a:pt x="150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176684" y="2013994"/>
                <a:ext cx="78710" cy="58109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148" extrusionOk="0">
                    <a:moveTo>
                      <a:pt x="1162" y="1"/>
                    </a:moveTo>
                    <a:cubicBezTo>
                      <a:pt x="1099" y="1"/>
                      <a:pt x="1035" y="11"/>
                      <a:pt x="969" y="33"/>
                    </a:cubicBezTo>
                    <a:cubicBezTo>
                      <a:pt x="963" y="33"/>
                      <a:pt x="955" y="36"/>
                      <a:pt x="946" y="40"/>
                    </a:cubicBezTo>
                    <a:cubicBezTo>
                      <a:pt x="894" y="57"/>
                      <a:pt x="840" y="84"/>
                      <a:pt x="789" y="115"/>
                    </a:cubicBezTo>
                    <a:cubicBezTo>
                      <a:pt x="718" y="151"/>
                      <a:pt x="649" y="203"/>
                      <a:pt x="585" y="261"/>
                    </a:cubicBezTo>
                    <a:cubicBezTo>
                      <a:pt x="578" y="264"/>
                      <a:pt x="572" y="271"/>
                      <a:pt x="561" y="281"/>
                    </a:cubicBezTo>
                    <a:cubicBezTo>
                      <a:pt x="453" y="380"/>
                      <a:pt x="343" y="506"/>
                      <a:pt x="246" y="652"/>
                    </a:cubicBezTo>
                    <a:cubicBezTo>
                      <a:pt x="238" y="661"/>
                      <a:pt x="232" y="672"/>
                      <a:pt x="225" y="682"/>
                    </a:cubicBezTo>
                    <a:cubicBezTo>
                      <a:pt x="157" y="788"/>
                      <a:pt x="92" y="906"/>
                      <a:pt x="31" y="1029"/>
                    </a:cubicBezTo>
                    <a:lnTo>
                      <a:pt x="31" y="1036"/>
                    </a:lnTo>
                    <a:cubicBezTo>
                      <a:pt x="24" y="1046"/>
                      <a:pt x="21" y="1053"/>
                      <a:pt x="14" y="1063"/>
                    </a:cubicBezTo>
                    <a:lnTo>
                      <a:pt x="1" y="1100"/>
                    </a:lnTo>
                    <a:lnTo>
                      <a:pt x="17" y="1118"/>
                    </a:lnTo>
                    <a:cubicBezTo>
                      <a:pt x="21" y="1121"/>
                      <a:pt x="28" y="1127"/>
                      <a:pt x="34" y="1131"/>
                    </a:cubicBezTo>
                    <a:lnTo>
                      <a:pt x="51" y="1148"/>
                    </a:lnTo>
                    <a:lnTo>
                      <a:pt x="68" y="1110"/>
                    </a:lnTo>
                    <a:cubicBezTo>
                      <a:pt x="72" y="1100"/>
                      <a:pt x="75" y="1090"/>
                      <a:pt x="82" y="1077"/>
                    </a:cubicBezTo>
                    <a:cubicBezTo>
                      <a:pt x="136" y="964"/>
                      <a:pt x="197" y="856"/>
                      <a:pt x="262" y="757"/>
                    </a:cubicBezTo>
                    <a:cubicBezTo>
                      <a:pt x="266" y="747"/>
                      <a:pt x="272" y="740"/>
                      <a:pt x="279" y="730"/>
                    </a:cubicBezTo>
                    <a:cubicBezTo>
                      <a:pt x="371" y="590"/>
                      <a:pt x="470" y="475"/>
                      <a:pt x="575" y="380"/>
                    </a:cubicBezTo>
                    <a:cubicBezTo>
                      <a:pt x="582" y="373"/>
                      <a:pt x="588" y="366"/>
                      <a:pt x="596" y="359"/>
                    </a:cubicBezTo>
                    <a:cubicBezTo>
                      <a:pt x="660" y="305"/>
                      <a:pt x="724" y="261"/>
                      <a:pt x="789" y="223"/>
                    </a:cubicBezTo>
                    <a:cubicBezTo>
                      <a:pt x="837" y="192"/>
                      <a:pt x="888" y="169"/>
                      <a:pt x="935" y="151"/>
                    </a:cubicBezTo>
                    <a:cubicBezTo>
                      <a:pt x="946" y="151"/>
                      <a:pt x="952" y="148"/>
                      <a:pt x="959" y="145"/>
                    </a:cubicBezTo>
                    <a:cubicBezTo>
                      <a:pt x="1022" y="127"/>
                      <a:pt x="1084" y="117"/>
                      <a:pt x="1144" y="117"/>
                    </a:cubicBezTo>
                    <a:cubicBezTo>
                      <a:pt x="1184" y="117"/>
                      <a:pt x="1223" y="121"/>
                      <a:pt x="1261" y="131"/>
                    </a:cubicBezTo>
                    <a:cubicBezTo>
                      <a:pt x="1269" y="135"/>
                      <a:pt x="1272" y="135"/>
                      <a:pt x="1279" y="138"/>
                    </a:cubicBezTo>
                    <a:cubicBezTo>
                      <a:pt x="1350" y="159"/>
                      <a:pt x="1415" y="192"/>
                      <a:pt x="1473" y="244"/>
                    </a:cubicBezTo>
                    <a:cubicBezTo>
                      <a:pt x="1476" y="247"/>
                      <a:pt x="1483" y="253"/>
                      <a:pt x="1486" y="257"/>
                    </a:cubicBezTo>
                    <a:lnTo>
                      <a:pt x="1503" y="274"/>
                    </a:lnTo>
                    <a:lnTo>
                      <a:pt x="1520" y="240"/>
                    </a:lnTo>
                    <a:cubicBezTo>
                      <a:pt x="1523" y="237"/>
                      <a:pt x="1523" y="237"/>
                      <a:pt x="1523" y="233"/>
                    </a:cubicBezTo>
                    <a:cubicBezTo>
                      <a:pt x="1527" y="223"/>
                      <a:pt x="1534" y="213"/>
                      <a:pt x="1537" y="203"/>
                    </a:cubicBezTo>
                    <a:lnTo>
                      <a:pt x="1554" y="169"/>
                    </a:lnTo>
                    <a:lnTo>
                      <a:pt x="1537" y="151"/>
                    </a:lnTo>
                    <a:lnTo>
                      <a:pt x="1520" y="135"/>
                    </a:lnTo>
                    <a:cubicBezTo>
                      <a:pt x="1456" y="80"/>
                      <a:pt x="1388" y="43"/>
                      <a:pt x="1313" y="19"/>
                    </a:cubicBezTo>
                    <a:cubicBezTo>
                      <a:pt x="1306" y="19"/>
                      <a:pt x="1299" y="16"/>
                      <a:pt x="1292" y="16"/>
                    </a:cubicBezTo>
                    <a:cubicBezTo>
                      <a:pt x="1250" y="6"/>
                      <a:pt x="1206" y="1"/>
                      <a:pt x="1162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>
                <a:off x="187364" y="1903698"/>
                <a:ext cx="56135" cy="170429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3367" extrusionOk="0">
                    <a:moveTo>
                      <a:pt x="643" y="115"/>
                    </a:moveTo>
                    <a:cubicBezTo>
                      <a:pt x="740" y="115"/>
                      <a:pt x="831" y="209"/>
                      <a:pt x="901" y="386"/>
                    </a:cubicBezTo>
                    <a:cubicBezTo>
                      <a:pt x="997" y="624"/>
                      <a:pt x="1050" y="984"/>
                      <a:pt x="1050" y="1396"/>
                    </a:cubicBezTo>
                    <a:cubicBezTo>
                      <a:pt x="1050" y="1811"/>
                      <a:pt x="997" y="2233"/>
                      <a:pt x="901" y="2579"/>
                    </a:cubicBezTo>
                    <a:cubicBezTo>
                      <a:pt x="810" y="2919"/>
                      <a:pt x="683" y="3150"/>
                      <a:pt x="554" y="3225"/>
                    </a:cubicBezTo>
                    <a:cubicBezTo>
                      <a:pt x="524" y="3242"/>
                      <a:pt x="494" y="3251"/>
                      <a:pt x="464" y="3251"/>
                    </a:cubicBezTo>
                    <a:cubicBezTo>
                      <a:pt x="369" y="3251"/>
                      <a:pt x="280" y="3159"/>
                      <a:pt x="207" y="2980"/>
                    </a:cubicBezTo>
                    <a:cubicBezTo>
                      <a:pt x="112" y="2742"/>
                      <a:pt x="58" y="2385"/>
                      <a:pt x="58" y="1971"/>
                    </a:cubicBezTo>
                    <a:cubicBezTo>
                      <a:pt x="58" y="1555"/>
                      <a:pt x="112" y="1134"/>
                      <a:pt x="207" y="787"/>
                    </a:cubicBezTo>
                    <a:cubicBezTo>
                      <a:pt x="303" y="447"/>
                      <a:pt x="425" y="216"/>
                      <a:pt x="554" y="141"/>
                    </a:cubicBezTo>
                    <a:cubicBezTo>
                      <a:pt x="584" y="124"/>
                      <a:pt x="614" y="115"/>
                      <a:pt x="643" y="115"/>
                    </a:cubicBezTo>
                    <a:close/>
                    <a:moveTo>
                      <a:pt x="664" y="0"/>
                    </a:moveTo>
                    <a:cubicBezTo>
                      <a:pt x="628" y="0"/>
                      <a:pt x="592" y="11"/>
                      <a:pt x="554" y="33"/>
                    </a:cubicBezTo>
                    <a:cubicBezTo>
                      <a:pt x="405" y="121"/>
                      <a:pt x="262" y="376"/>
                      <a:pt x="157" y="756"/>
                    </a:cubicBezTo>
                    <a:cubicBezTo>
                      <a:pt x="55" y="1124"/>
                      <a:pt x="0" y="1569"/>
                      <a:pt x="0" y="2004"/>
                    </a:cubicBezTo>
                    <a:cubicBezTo>
                      <a:pt x="0" y="2440"/>
                      <a:pt x="55" y="2817"/>
                      <a:pt x="157" y="3069"/>
                    </a:cubicBezTo>
                    <a:cubicBezTo>
                      <a:pt x="237" y="3264"/>
                      <a:pt x="338" y="3366"/>
                      <a:pt x="447" y="3366"/>
                    </a:cubicBezTo>
                    <a:cubicBezTo>
                      <a:pt x="482" y="3366"/>
                      <a:pt x="518" y="3355"/>
                      <a:pt x="554" y="3334"/>
                    </a:cubicBezTo>
                    <a:cubicBezTo>
                      <a:pt x="708" y="3245"/>
                      <a:pt x="846" y="2991"/>
                      <a:pt x="952" y="2609"/>
                    </a:cubicBezTo>
                    <a:cubicBezTo>
                      <a:pt x="1054" y="2242"/>
                      <a:pt x="1108" y="1800"/>
                      <a:pt x="1108" y="1362"/>
                    </a:cubicBezTo>
                    <a:cubicBezTo>
                      <a:pt x="1108" y="927"/>
                      <a:pt x="1054" y="549"/>
                      <a:pt x="952" y="298"/>
                    </a:cubicBezTo>
                    <a:cubicBezTo>
                      <a:pt x="872" y="102"/>
                      <a:pt x="774" y="0"/>
                      <a:pt x="664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161195" y="1955632"/>
                <a:ext cx="108473" cy="6691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1322" extrusionOk="0">
                    <a:moveTo>
                      <a:pt x="2119" y="0"/>
                    </a:moveTo>
                    <a:cubicBezTo>
                      <a:pt x="2116" y="0"/>
                      <a:pt x="2112" y="1"/>
                      <a:pt x="2108" y="3"/>
                    </a:cubicBezTo>
                    <a:lnTo>
                      <a:pt x="34" y="1199"/>
                    </a:lnTo>
                    <a:cubicBezTo>
                      <a:pt x="14" y="1213"/>
                      <a:pt x="1" y="1251"/>
                      <a:pt x="1" y="1277"/>
                    </a:cubicBezTo>
                    <a:cubicBezTo>
                      <a:pt x="1" y="1303"/>
                      <a:pt x="9" y="1321"/>
                      <a:pt x="24" y="1321"/>
                    </a:cubicBezTo>
                    <a:cubicBezTo>
                      <a:pt x="27" y="1321"/>
                      <a:pt x="30" y="1320"/>
                      <a:pt x="34" y="1318"/>
                    </a:cubicBezTo>
                    <a:lnTo>
                      <a:pt x="2108" y="121"/>
                    </a:lnTo>
                    <a:cubicBezTo>
                      <a:pt x="2129" y="108"/>
                      <a:pt x="2143" y="71"/>
                      <a:pt x="2143" y="40"/>
                    </a:cubicBezTo>
                    <a:cubicBezTo>
                      <a:pt x="2143" y="18"/>
                      <a:pt x="2133" y="0"/>
                      <a:pt x="2119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213483" y="1905318"/>
                <a:ext cx="3847" cy="167493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09" extrusionOk="0">
                    <a:moveTo>
                      <a:pt x="51" y="0"/>
                    </a:moveTo>
                    <a:cubicBezTo>
                      <a:pt x="47" y="0"/>
                      <a:pt x="43" y="2"/>
                      <a:pt x="38" y="4"/>
                    </a:cubicBezTo>
                    <a:cubicBezTo>
                      <a:pt x="18" y="14"/>
                      <a:pt x="1" y="51"/>
                      <a:pt x="1" y="79"/>
                    </a:cubicBezTo>
                    <a:lnTo>
                      <a:pt x="1" y="3271"/>
                    </a:lnTo>
                    <a:cubicBezTo>
                      <a:pt x="1" y="3295"/>
                      <a:pt x="11" y="3309"/>
                      <a:pt x="25" y="3309"/>
                    </a:cubicBezTo>
                    <a:cubicBezTo>
                      <a:pt x="29" y="3309"/>
                      <a:pt x="34" y="3307"/>
                      <a:pt x="38" y="3305"/>
                    </a:cubicBezTo>
                    <a:cubicBezTo>
                      <a:pt x="59" y="3295"/>
                      <a:pt x="76" y="3257"/>
                      <a:pt x="76" y="3227"/>
                    </a:cubicBezTo>
                    <a:lnTo>
                      <a:pt x="76" y="38"/>
                    </a:lnTo>
                    <a:cubicBezTo>
                      <a:pt x="76" y="14"/>
                      <a:pt x="66" y="0"/>
                      <a:pt x="5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0"/>
              <p:cNvSpPr/>
              <p:nvPr/>
            </p:nvSpPr>
            <p:spPr>
              <a:xfrm>
                <a:off x="58795" y="2970770"/>
                <a:ext cx="253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5" h="14" extrusionOk="0">
                    <a:moveTo>
                      <a:pt x="0" y="13"/>
                    </a:moveTo>
                    <a:cubicBezTo>
                      <a:pt x="0" y="7"/>
                      <a:pt x="4" y="3"/>
                      <a:pt x="4" y="0"/>
                    </a:cubicBezTo>
                    <a:cubicBezTo>
                      <a:pt x="4" y="3"/>
                      <a:pt x="0" y="7"/>
                      <a:pt x="0" y="13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0"/>
              <p:cNvSpPr/>
              <p:nvPr/>
            </p:nvSpPr>
            <p:spPr>
              <a:xfrm>
                <a:off x="56366" y="2971428"/>
                <a:ext cx="2480" cy="7086"/>
              </a:xfrm>
              <a:custGeom>
                <a:avLst/>
                <a:gdLst/>
                <a:ahLst/>
                <a:cxnLst/>
                <a:rect l="l" t="t" r="r" b="b"/>
                <a:pathLst>
                  <a:path w="49" h="140" extrusionOk="0">
                    <a:moveTo>
                      <a:pt x="48" y="0"/>
                    </a:moveTo>
                    <a:cubicBezTo>
                      <a:pt x="42" y="14"/>
                      <a:pt x="36" y="29"/>
                      <a:pt x="30" y="44"/>
                    </a:cubicBezTo>
                    <a:lnTo>
                      <a:pt x="30" y="44"/>
                    </a:lnTo>
                    <a:cubicBezTo>
                      <a:pt x="36" y="30"/>
                      <a:pt x="42" y="15"/>
                      <a:pt x="48" y="0"/>
                    </a:cubicBezTo>
                    <a:close/>
                    <a:moveTo>
                      <a:pt x="30" y="44"/>
                    </a:moveTo>
                    <a:cubicBezTo>
                      <a:pt x="18" y="76"/>
                      <a:pt x="8" y="107"/>
                      <a:pt x="1" y="140"/>
                    </a:cubicBezTo>
                    <a:cubicBezTo>
                      <a:pt x="10" y="108"/>
                      <a:pt x="19" y="75"/>
                      <a:pt x="30" y="44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58795" y="2970770"/>
                <a:ext cx="253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5" h="14" extrusionOk="0">
                    <a:moveTo>
                      <a:pt x="0" y="7"/>
                    </a:moveTo>
                    <a:lnTo>
                      <a:pt x="0" y="13"/>
                    </a:lnTo>
                    <a:lnTo>
                      <a:pt x="0" y="7"/>
                    </a:lnTo>
                    <a:close/>
                    <a:moveTo>
                      <a:pt x="4" y="0"/>
                    </a:moveTo>
                    <a:cubicBezTo>
                      <a:pt x="4" y="0"/>
                      <a:pt x="4" y="3"/>
                      <a:pt x="0" y="7"/>
                    </a:cubicBez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56366" y="2975224"/>
                <a:ext cx="1114" cy="3290"/>
              </a:xfrm>
              <a:custGeom>
                <a:avLst/>
                <a:gdLst/>
                <a:ahLst/>
                <a:cxnLst/>
                <a:rect l="l" t="t" r="r" b="b"/>
                <a:pathLst>
                  <a:path w="22" h="65" extrusionOk="0">
                    <a:moveTo>
                      <a:pt x="21" y="0"/>
                    </a:moveTo>
                    <a:cubicBezTo>
                      <a:pt x="15" y="14"/>
                      <a:pt x="11" y="27"/>
                      <a:pt x="7" y="41"/>
                    </a:cubicBezTo>
                    <a:cubicBezTo>
                      <a:pt x="5" y="45"/>
                      <a:pt x="4" y="51"/>
                      <a:pt x="3" y="57"/>
                    </a:cubicBezTo>
                    <a:lnTo>
                      <a:pt x="3" y="57"/>
                    </a:lnTo>
                    <a:cubicBezTo>
                      <a:pt x="9" y="39"/>
                      <a:pt x="16" y="18"/>
                      <a:pt x="21" y="0"/>
                    </a:cubicBezTo>
                    <a:close/>
                    <a:moveTo>
                      <a:pt x="3" y="57"/>
                    </a:moveTo>
                    <a:cubicBezTo>
                      <a:pt x="2" y="60"/>
                      <a:pt x="2" y="62"/>
                      <a:pt x="1" y="65"/>
                    </a:cubicBezTo>
                    <a:cubicBezTo>
                      <a:pt x="2" y="62"/>
                      <a:pt x="3" y="60"/>
                      <a:pt x="3" y="57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60162" y="2963835"/>
                <a:ext cx="2278" cy="4353"/>
              </a:xfrm>
              <a:custGeom>
                <a:avLst/>
                <a:gdLst/>
                <a:ahLst/>
                <a:cxnLst/>
                <a:rect l="l" t="t" r="r" b="b"/>
                <a:pathLst>
                  <a:path w="45" h="86" extrusionOk="0">
                    <a:moveTo>
                      <a:pt x="45" y="1"/>
                    </a:moveTo>
                    <a:lnTo>
                      <a:pt x="42" y="4"/>
                    </a:lnTo>
                    <a:cubicBezTo>
                      <a:pt x="39" y="8"/>
                      <a:pt x="37" y="13"/>
                      <a:pt x="35" y="17"/>
                    </a:cubicBezTo>
                    <a:lnTo>
                      <a:pt x="35" y="17"/>
                    </a:lnTo>
                    <a:cubicBezTo>
                      <a:pt x="38" y="12"/>
                      <a:pt x="42" y="6"/>
                      <a:pt x="45" y="1"/>
                    </a:cubicBezTo>
                    <a:close/>
                    <a:moveTo>
                      <a:pt x="35" y="17"/>
                    </a:moveTo>
                    <a:cubicBezTo>
                      <a:pt x="22" y="39"/>
                      <a:pt x="11" y="62"/>
                      <a:pt x="1" y="86"/>
                    </a:cubicBezTo>
                    <a:cubicBezTo>
                      <a:pt x="12" y="63"/>
                      <a:pt x="23" y="40"/>
                      <a:pt x="35" y="17"/>
                    </a:cubicBezTo>
                    <a:close/>
                  </a:path>
                </a:pathLst>
              </a:custGeom>
              <a:solidFill>
                <a:srgbClr val="70D3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-1223452" y="1444292"/>
                <a:ext cx="1187841" cy="2384034"/>
              </a:xfrm>
              <a:custGeom>
                <a:avLst/>
                <a:gdLst/>
                <a:ahLst/>
                <a:cxnLst/>
                <a:rect l="l" t="t" r="r" b="b"/>
                <a:pathLst>
                  <a:path w="23467" h="47099" extrusionOk="0">
                    <a:moveTo>
                      <a:pt x="21266" y="0"/>
                    </a:moveTo>
                    <a:cubicBezTo>
                      <a:pt x="21096" y="0"/>
                      <a:pt x="20926" y="38"/>
                      <a:pt x="20797" y="113"/>
                    </a:cubicBezTo>
                    <a:lnTo>
                      <a:pt x="470" y="11849"/>
                    </a:lnTo>
                    <a:cubicBezTo>
                      <a:pt x="211" y="11998"/>
                      <a:pt x="1" y="12362"/>
                      <a:pt x="1" y="12661"/>
                    </a:cubicBezTo>
                    <a:lnTo>
                      <a:pt x="1" y="45446"/>
                    </a:lnTo>
                    <a:cubicBezTo>
                      <a:pt x="1" y="45745"/>
                      <a:pt x="211" y="46109"/>
                      <a:pt x="470" y="46258"/>
                    </a:cubicBezTo>
                    <a:lnTo>
                      <a:pt x="1731" y="46986"/>
                    </a:lnTo>
                    <a:cubicBezTo>
                      <a:pt x="1860" y="47061"/>
                      <a:pt x="2030" y="47098"/>
                      <a:pt x="2200" y="47098"/>
                    </a:cubicBezTo>
                    <a:cubicBezTo>
                      <a:pt x="2370" y="47098"/>
                      <a:pt x="2540" y="47061"/>
                      <a:pt x="2669" y="46986"/>
                    </a:cubicBezTo>
                    <a:lnTo>
                      <a:pt x="22997" y="35249"/>
                    </a:lnTo>
                    <a:cubicBezTo>
                      <a:pt x="23256" y="35100"/>
                      <a:pt x="23466" y="34736"/>
                      <a:pt x="23466" y="34437"/>
                    </a:cubicBezTo>
                    <a:lnTo>
                      <a:pt x="23466" y="1653"/>
                    </a:lnTo>
                    <a:cubicBezTo>
                      <a:pt x="23466" y="1354"/>
                      <a:pt x="23256" y="990"/>
                      <a:pt x="22997" y="840"/>
                    </a:cubicBezTo>
                    <a:lnTo>
                      <a:pt x="21735" y="113"/>
                    </a:lnTo>
                    <a:cubicBezTo>
                      <a:pt x="21606" y="38"/>
                      <a:pt x="21436" y="0"/>
                      <a:pt x="21266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-1219858" y="1444292"/>
                <a:ext cx="1184247" cy="681666"/>
              </a:xfrm>
              <a:custGeom>
                <a:avLst/>
                <a:gdLst/>
                <a:ahLst/>
                <a:cxnLst/>
                <a:rect l="l" t="t" r="r" b="b"/>
                <a:pathLst>
                  <a:path w="23396" h="13467" extrusionOk="0">
                    <a:moveTo>
                      <a:pt x="21195" y="0"/>
                    </a:moveTo>
                    <a:cubicBezTo>
                      <a:pt x="21025" y="0"/>
                      <a:pt x="20855" y="38"/>
                      <a:pt x="20726" y="113"/>
                    </a:cubicBezTo>
                    <a:lnTo>
                      <a:pt x="399" y="11849"/>
                    </a:lnTo>
                    <a:cubicBezTo>
                      <a:pt x="232" y="11944"/>
                      <a:pt x="86" y="12131"/>
                      <a:pt x="1" y="12335"/>
                    </a:cubicBezTo>
                    <a:cubicBezTo>
                      <a:pt x="21" y="12288"/>
                      <a:pt x="45" y="12243"/>
                      <a:pt x="69" y="12199"/>
                    </a:cubicBezTo>
                    <a:lnTo>
                      <a:pt x="2268" y="13467"/>
                    </a:lnTo>
                    <a:cubicBezTo>
                      <a:pt x="2353" y="13321"/>
                      <a:pt x="2469" y="13195"/>
                      <a:pt x="2598" y="13117"/>
                    </a:cubicBezTo>
                    <a:lnTo>
                      <a:pt x="22926" y="1384"/>
                    </a:lnTo>
                    <a:cubicBezTo>
                      <a:pt x="23002" y="1340"/>
                      <a:pt x="23073" y="1320"/>
                      <a:pt x="23136" y="1320"/>
                    </a:cubicBezTo>
                    <a:cubicBezTo>
                      <a:pt x="23290" y="1320"/>
                      <a:pt x="23395" y="1441"/>
                      <a:pt x="23395" y="1652"/>
                    </a:cubicBezTo>
                    <a:lnTo>
                      <a:pt x="23395" y="1652"/>
                    </a:lnTo>
                    <a:cubicBezTo>
                      <a:pt x="23395" y="1353"/>
                      <a:pt x="23184" y="990"/>
                      <a:pt x="22926" y="840"/>
                    </a:cubicBezTo>
                    <a:lnTo>
                      <a:pt x="21664" y="113"/>
                    </a:lnTo>
                    <a:cubicBezTo>
                      <a:pt x="21535" y="38"/>
                      <a:pt x="21365" y="0"/>
                      <a:pt x="2119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-1037786" y="1691661"/>
                <a:ext cx="909040" cy="1664556"/>
              </a:xfrm>
              <a:custGeom>
                <a:avLst/>
                <a:gdLst/>
                <a:ahLst/>
                <a:cxnLst/>
                <a:rect l="l" t="t" r="r" b="b"/>
                <a:pathLst>
                  <a:path w="17959" h="32885" extrusionOk="0">
                    <a:moveTo>
                      <a:pt x="17741" y="1"/>
                    </a:moveTo>
                    <a:cubicBezTo>
                      <a:pt x="17689" y="1"/>
                      <a:pt x="17630" y="18"/>
                      <a:pt x="17568" y="53"/>
                    </a:cubicBezTo>
                    <a:lnTo>
                      <a:pt x="392" y="9971"/>
                    </a:lnTo>
                    <a:cubicBezTo>
                      <a:pt x="174" y="10097"/>
                      <a:pt x="1" y="10399"/>
                      <a:pt x="1" y="10651"/>
                    </a:cubicBezTo>
                    <a:lnTo>
                      <a:pt x="1" y="32606"/>
                    </a:lnTo>
                    <a:cubicBezTo>
                      <a:pt x="1" y="32782"/>
                      <a:pt x="88" y="32885"/>
                      <a:pt x="216" y="32885"/>
                    </a:cubicBezTo>
                    <a:cubicBezTo>
                      <a:pt x="269" y="32885"/>
                      <a:pt x="329" y="32867"/>
                      <a:pt x="392" y="32831"/>
                    </a:cubicBezTo>
                    <a:lnTo>
                      <a:pt x="17568" y="22914"/>
                    </a:lnTo>
                    <a:cubicBezTo>
                      <a:pt x="17782" y="22788"/>
                      <a:pt x="17959" y="22485"/>
                      <a:pt x="17959" y="22237"/>
                    </a:cubicBezTo>
                    <a:lnTo>
                      <a:pt x="17959" y="281"/>
                    </a:lnTo>
                    <a:cubicBezTo>
                      <a:pt x="17959" y="102"/>
                      <a:pt x="17870" y="1"/>
                      <a:pt x="1774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-1222085" y="2074837"/>
                <a:ext cx="129631" cy="176660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4901" extrusionOk="0">
                    <a:moveTo>
                      <a:pt x="140" y="0"/>
                    </a:moveTo>
                    <a:cubicBezTo>
                      <a:pt x="86" y="92"/>
                      <a:pt x="45" y="190"/>
                      <a:pt x="21" y="289"/>
                    </a:cubicBezTo>
                    <a:cubicBezTo>
                      <a:pt x="7" y="347"/>
                      <a:pt x="1" y="405"/>
                      <a:pt x="1" y="459"/>
                    </a:cubicBezTo>
                    <a:lnTo>
                      <a:pt x="4" y="33247"/>
                    </a:lnTo>
                    <a:cubicBezTo>
                      <a:pt x="4" y="33546"/>
                      <a:pt x="211" y="33910"/>
                      <a:pt x="470" y="34060"/>
                    </a:cubicBezTo>
                    <a:lnTo>
                      <a:pt x="1732" y="34787"/>
                    </a:lnTo>
                    <a:cubicBezTo>
                      <a:pt x="1765" y="34804"/>
                      <a:pt x="1799" y="34821"/>
                      <a:pt x="1837" y="34835"/>
                    </a:cubicBezTo>
                    <a:cubicBezTo>
                      <a:pt x="1854" y="34845"/>
                      <a:pt x="1874" y="34848"/>
                      <a:pt x="1891" y="34855"/>
                    </a:cubicBezTo>
                    <a:cubicBezTo>
                      <a:pt x="1932" y="34865"/>
                      <a:pt x="1973" y="34876"/>
                      <a:pt x="2010" y="34882"/>
                    </a:cubicBezTo>
                    <a:cubicBezTo>
                      <a:pt x="2073" y="34894"/>
                      <a:pt x="2138" y="34900"/>
                      <a:pt x="2202" y="34900"/>
                    </a:cubicBezTo>
                    <a:cubicBezTo>
                      <a:pt x="2266" y="34900"/>
                      <a:pt x="2330" y="34894"/>
                      <a:pt x="2391" y="34882"/>
                    </a:cubicBezTo>
                    <a:cubicBezTo>
                      <a:pt x="2422" y="34879"/>
                      <a:pt x="2452" y="34872"/>
                      <a:pt x="2483" y="34862"/>
                    </a:cubicBezTo>
                    <a:cubicBezTo>
                      <a:pt x="2507" y="34855"/>
                      <a:pt x="2534" y="34848"/>
                      <a:pt x="2561" y="34835"/>
                    </a:cubicBezTo>
                    <a:lnTo>
                      <a:pt x="2561" y="34835"/>
                    </a:lnTo>
                    <a:cubicBezTo>
                      <a:pt x="2524" y="34846"/>
                      <a:pt x="2490" y="34852"/>
                      <a:pt x="2458" y="34852"/>
                    </a:cubicBezTo>
                    <a:cubicBezTo>
                      <a:pt x="2305" y="34852"/>
                      <a:pt x="2201" y="34729"/>
                      <a:pt x="2201" y="34515"/>
                    </a:cubicBezTo>
                    <a:lnTo>
                      <a:pt x="2201" y="1731"/>
                    </a:lnTo>
                    <a:cubicBezTo>
                      <a:pt x="2201" y="1581"/>
                      <a:pt x="2255" y="1414"/>
                      <a:pt x="2340" y="1268"/>
                    </a:cubicBez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-898537" y="3403500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7" y="0"/>
                    </a:moveTo>
                    <a:cubicBezTo>
                      <a:pt x="1049" y="0"/>
                      <a:pt x="988" y="56"/>
                      <a:pt x="962" y="141"/>
                    </a:cubicBezTo>
                    <a:lnTo>
                      <a:pt x="725" y="919"/>
                    </a:lnTo>
                    <a:cubicBezTo>
                      <a:pt x="711" y="970"/>
                      <a:pt x="684" y="1014"/>
                      <a:pt x="650" y="1038"/>
                    </a:cubicBezTo>
                    <a:lnTo>
                      <a:pt x="119" y="1450"/>
                    </a:lnTo>
                    <a:cubicBezTo>
                      <a:pt x="35" y="1514"/>
                      <a:pt x="0" y="1671"/>
                      <a:pt x="61" y="1715"/>
                    </a:cubicBezTo>
                    <a:lnTo>
                      <a:pt x="446" y="1993"/>
                    </a:lnTo>
                    <a:cubicBezTo>
                      <a:pt x="469" y="2010"/>
                      <a:pt x="480" y="2048"/>
                      <a:pt x="477" y="2099"/>
                    </a:cubicBezTo>
                    <a:lnTo>
                      <a:pt x="385" y="2854"/>
                    </a:lnTo>
                    <a:cubicBezTo>
                      <a:pt x="376" y="2927"/>
                      <a:pt x="405" y="2969"/>
                      <a:pt x="445" y="2969"/>
                    </a:cubicBezTo>
                    <a:cubicBezTo>
                      <a:pt x="472" y="2969"/>
                      <a:pt x="504" y="2951"/>
                      <a:pt x="534" y="2911"/>
                    </a:cubicBezTo>
                    <a:lnTo>
                      <a:pt x="1007" y="2306"/>
                    </a:lnTo>
                    <a:cubicBezTo>
                      <a:pt x="1035" y="2272"/>
                      <a:pt x="1070" y="2251"/>
                      <a:pt x="1096" y="2251"/>
                    </a:cubicBezTo>
                    <a:cubicBezTo>
                      <a:pt x="1098" y="2251"/>
                      <a:pt x="1100" y="2252"/>
                      <a:pt x="1102" y="2252"/>
                    </a:cubicBezTo>
                    <a:lnTo>
                      <a:pt x="1578" y="2310"/>
                    </a:lnTo>
                    <a:cubicBezTo>
                      <a:pt x="1581" y="2310"/>
                      <a:pt x="1583" y="2310"/>
                      <a:pt x="1586" y="2310"/>
                    </a:cubicBezTo>
                    <a:cubicBezTo>
                      <a:pt x="1659" y="2310"/>
                      <a:pt x="1741" y="2180"/>
                      <a:pt x="1728" y="2079"/>
                    </a:cubicBezTo>
                    <a:lnTo>
                      <a:pt x="1635" y="1426"/>
                    </a:lnTo>
                    <a:cubicBezTo>
                      <a:pt x="1632" y="1385"/>
                      <a:pt x="1643" y="1334"/>
                      <a:pt x="1666" y="1290"/>
                    </a:cubicBezTo>
                    <a:lnTo>
                      <a:pt x="2051" y="565"/>
                    </a:lnTo>
                    <a:cubicBezTo>
                      <a:pt x="2105" y="466"/>
                      <a:pt x="2084" y="360"/>
                      <a:pt x="2019" y="360"/>
                    </a:cubicBezTo>
                    <a:cubicBezTo>
                      <a:pt x="2011" y="360"/>
                      <a:pt x="2002" y="362"/>
                      <a:pt x="1993" y="365"/>
                    </a:cubicBezTo>
                    <a:lnTo>
                      <a:pt x="1462" y="569"/>
                    </a:lnTo>
                    <a:cubicBezTo>
                      <a:pt x="1453" y="573"/>
                      <a:pt x="1444" y="575"/>
                      <a:pt x="1435" y="575"/>
                    </a:cubicBezTo>
                    <a:cubicBezTo>
                      <a:pt x="1414" y="575"/>
                      <a:pt x="1396" y="563"/>
                      <a:pt x="1384" y="538"/>
                    </a:cubicBezTo>
                    <a:lnTo>
                      <a:pt x="1150" y="35"/>
                    </a:lnTo>
                    <a:cubicBezTo>
                      <a:pt x="1137" y="11"/>
                      <a:pt x="1119" y="0"/>
                      <a:pt x="1097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-762932" y="3325195"/>
                <a:ext cx="106550" cy="150334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70" extrusionOk="0">
                    <a:moveTo>
                      <a:pt x="1098" y="1"/>
                    </a:moveTo>
                    <a:cubicBezTo>
                      <a:pt x="1050" y="1"/>
                      <a:pt x="989" y="56"/>
                      <a:pt x="963" y="141"/>
                    </a:cubicBezTo>
                    <a:lnTo>
                      <a:pt x="728" y="919"/>
                    </a:lnTo>
                    <a:cubicBezTo>
                      <a:pt x="711" y="970"/>
                      <a:pt x="684" y="1015"/>
                      <a:pt x="650" y="1038"/>
                    </a:cubicBezTo>
                    <a:lnTo>
                      <a:pt x="119" y="1450"/>
                    </a:lnTo>
                    <a:cubicBezTo>
                      <a:pt x="34" y="1514"/>
                      <a:pt x="1" y="1671"/>
                      <a:pt x="62" y="1715"/>
                    </a:cubicBezTo>
                    <a:lnTo>
                      <a:pt x="446" y="1994"/>
                    </a:lnTo>
                    <a:cubicBezTo>
                      <a:pt x="470" y="2010"/>
                      <a:pt x="480" y="2051"/>
                      <a:pt x="477" y="2099"/>
                    </a:cubicBezTo>
                    <a:lnTo>
                      <a:pt x="384" y="2854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5" y="2951"/>
                      <a:pt x="534" y="2912"/>
                    </a:cubicBezTo>
                    <a:lnTo>
                      <a:pt x="1007" y="2306"/>
                    </a:lnTo>
                    <a:cubicBezTo>
                      <a:pt x="1035" y="2272"/>
                      <a:pt x="1069" y="2251"/>
                      <a:pt x="1099" y="2251"/>
                    </a:cubicBezTo>
                    <a:cubicBezTo>
                      <a:pt x="1101" y="2251"/>
                      <a:pt x="1103" y="2252"/>
                      <a:pt x="1106" y="2252"/>
                    </a:cubicBezTo>
                    <a:lnTo>
                      <a:pt x="1578" y="2310"/>
                    </a:lnTo>
                    <a:cubicBezTo>
                      <a:pt x="1581" y="2310"/>
                      <a:pt x="1584" y="2310"/>
                      <a:pt x="1586" y="2310"/>
                    </a:cubicBezTo>
                    <a:cubicBezTo>
                      <a:pt x="1660" y="2310"/>
                      <a:pt x="1741" y="2180"/>
                      <a:pt x="1727" y="2079"/>
                    </a:cubicBezTo>
                    <a:lnTo>
                      <a:pt x="1636" y="1426"/>
                    </a:lnTo>
                    <a:cubicBezTo>
                      <a:pt x="1633" y="1385"/>
                      <a:pt x="1643" y="1334"/>
                      <a:pt x="1666" y="1290"/>
                    </a:cubicBezTo>
                    <a:lnTo>
                      <a:pt x="2051" y="569"/>
                    </a:lnTo>
                    <a:cubicBezTo>
                      <a:pt x="2105" y="466"/>
                      <a:pt x="2084" y="360"/>
                      <a:pt x="2019" y="360"/>
                    </a:cubicBezTo>
                    <a:cubicBezTo>
                      <a:pt x="2011" y="360"/>
                      <a:pt x="2002" y="362"/>
                      <a:pt x="1993" y="365"/>
                    </a:cubicBezTo>
                    <a:lnTo>
                      <a:pt x="1462" y="569"/>
                    </a:lnTo>
                    <a:cubicBezTo>
                      <a:pt x="1453" y="573"/>
                      <a:pt x="1444" y="575"/>
                      <a:pt x="1435" y="575"/>
                    </a:cubicBezTo>
                    <a:cubicBezTo>
                      <a:pt x="1414" y="575"/>
                      <a:pt x="1396" y="563"/>
                      <a:pt x="1384" y="538"/>
                    </a:cubicBezTo>
                    <a:lnTo>
                      <a:pt x="1150" y="36"/>
                    </a:lnTo>
                    <a:cubicBezTo>
                      <a:pt x="1138" y="12"/>
                      <a:pt x="1120" y="1"/>
                      <a:pt x="1098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-627327" y="3246889"/>
                <a:ext cx="106550" cy="150334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70" extrusionOk="0">
                    <a:moveTo>
                      <a:pt x="1099" y="1"/>
                    </a:moveTo>
                    <a:cubicBezTo>
                      <a:pt x="1052" y="1"/>
                      <a:pt x="991" y="56"/>
                      <a:pt x="963" y="141"/>
                    </a:cubicBezTo>
                    <a:lnTo>
                      <a:pt x="728" y="919"/>
                    </a:lnTo>
                    <a:cubicBezTo>
                      <a:pt x="711" y="971"/>
                      <a:pt x="684" y="1015"/>
                      <a:pt x="650" y="1042"/>
                    </a:cubicBezTo>
                    <a:lnTo>
                      <a:pt x="120" y="1450"/>
                    </a:lnTo>
                    <a:cubicBezTo>
                      <a:pt x="35" y="1514"/>
                      <a:pt x="1" y="1671"/>
                      <a:pt x="62" y="1715"/>
                    </a:cubicBezTo>
                    <a:lnTo>
                      <a:pt x="446" y="1994"/>
                    </a:lnTo>
                    <a:cubicBezTo>
                      <a:pt x="470" y="2011"/>
                      <a:pt x="480" y="2052"/>
                      <a:pt x="476" y="2099"/>
                    </a:cubicBezTo>
                    <a:lnTo>
                      <a:pt x="385" y="2854"/>
                    </a:lnTo>
                    <a:cubicBezTo>
                      <a:pt x="377" y="2928"/>
                      <a:pt x="405" y="2969"/>
                      <a:pt x="446" y="2969"/>
                    </a:cubicBezTo>
                    <a:cubicBezTo>
                      <a:pt x="472" y="2969"/>
                      <a:pt x="504" y="2951"/>
                      <a:pt x="534" y="2912"/>
                    </a:cubicBezTo>
                    <a:lnTo>
                      <a:pt x="1007" y="2306"/>
                    </a:lnTo>
                    <a:cubicBezTo>
                      <a:pt x="1036" y="2271"/>
                      <a:pt x="1070" y="2251"/>
                      <a:pt x="1099" y="2251"/>
                    </a:cubicBezTo>
                    <a:cubicBezTo>
                      <a:pt x="1101" y="2251"/>
                      <a:pt x="1103" y="2251"/>
                      <a:pt x="1105" y="2252"/>
                    </a:cubicBezTo>
                    <a:lnTo>
                      <a:pt x="1578" y="2310"/>
                    </a:lnTo>
                    <a:cubicBezTo>
                      <a:pt x="1581" y="2310"/>
                      <a:pt x="1583" y="2310"/>
                      <a:pt x="1586" y="2310"/>
                    </a:cubicBezTo>
                    <a:cubicBezTo>
                      <a:pt x="1659" y="2310"/>
                      <a:pt x="1741" y="2180"/>
                      <a:pt x="1728" y="2079"/>
                    </a:cubicBezTo>
                    <a:lnTo>
                      <a:pt x="1636" y="1426"/>
                    </a:lnTo>
                    <a:cubicBezTo>
                      <a:pt x="1633" y="1385"/>
                      <a:pt x="1642" y="1334"/>
                      <a:pt x="1667" y="1290"/>
                    </a:cubicBezTo>
                    <a:lnTo>
                      <a:pt x="2050" y="569"/>
                    </a:lnTo>
                    <a:cubicBezTo>
                      <a:pt x="2105" y="466"/>
                      <a:pt x="2084" y="360"/>
                      <a:pt x="2019" y="360"/>
                    </a:cubicBezTo>
                    <a:cubicBezTo>
                      <a:pt x="2011" y="360"/>
                      <a:pt x="2002" y="362"/>
                      <a:pt x="1993" y="365"/>
                    </a:cubicBezTo>
                    <a:lnTo>
                      <a:pt x="1463" y="569"/>
                    </a:lnTo>
                    <a:cubicBezTo>
                      <a:pt x="1453" y="573"/>
                      <a:pt x="1444" y="575"/>
                      <a:pt x="1435" y="575"/>
                    </a:cubicBezTo>
                    <a:cubicBezTo>
                      <a:pt x="1414" y="575"/>
                      <a:pt x="1397" y="563"/>
                      <a:pt x="1384" y="538"/>
                    </a:cubicBezTo>
                    <a:lnTo>
                      <a:pt x="1149" y="36"/>
                    </a:lnTo>
                    <a:cubicBezTo>
                      <a:pt x="1138" y="12"/>
                      <a:pt x="1120" y="1"/>
                      <a:pt x="1099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-491722" y="3168584"/>
                <a:ext cx="106600" cy="15033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70" extrusionOk="0">
                    <a:moveTo>
                      <a:pt x="1099" y="1"/>
                    </a:moveTo>
                    <a:cubicBezTo>
                      <a:pt x="1052" y="1"/>
                      <a:pt x="992" y="56"/>
                      <a:pt x="966" y="141"/>
                    </a:cubicBezTo>
                    <a:lnTo>
                      <a:pt x="728" y="919"/>
                    </a:lnTo>
                    <a:cubicBezTo>
                      <a:pt x="711" y="971"/>
                      <a:pt x="684" y="1015"/>
                      <a:pt x="650" y="1042"/>
                    </a:cubicBezTo>
                    <a:lnTo>
                      <a:pt x="119" y="1450"/>
                    </a:lnTo>
                    <a:cubicBezTo>
                      <a:pt x="35" y="1514"/>
                      <a:pt x="0" y="1671"/>
                      <a:pt x="62" y="1715"/>
                    </a:cubicBezTo>
                    <a:lnTo>
                      <a:pt x="446" y="1994"/>
                    </a:lnTo>
                    <a:cubicBezTo>
                      <a:pt x="470" y="2011"/>
                      <a:pt x="480" y="2052"/>
                      <a:pt x="477" y="2099"/>
                    </a:cubicBezTo>
                    <a:lnTo>
                      <a:pt x="385" y="2854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2"/>
                    </a:cubicBezTo>
                    <a:lnTo>
                      <a:pt x="1011" y="2306"/>
                    </a:lnTo>
                    <a:cubicBezTo>
                      <a:pt x="1035" y="2272"/>
                      <a:pt x="1069" y="2252"/>
                      <a:pt x="1097" y="2252"/>
                    </a:cubicBezTo>
                    <a:cubicBezTo>
                      <a:pt x="1100" y="2252"/>
                      <a:pt x="1103" y="2252"/>
                      <a:pt x="1105" y="2252"/>
                    </a:cubicBezTo>
                    <a:lnTo>
                      <a:pt x="1578" y="2310"/>
                    </a:lnTo>
                    <a:cubicBezTo>
                      <a:pt x="1581" y="2310"/>
                      <a:pt x="1584" y="2310"/>
                      <a:pt x="1587" y="2310"/>
                    </a:cubicBezTo>
                    <a:cubicBezTo>
                      <a:pt x="1659" y="2310"/>
                      <a:pt x="1741" y="2180"/>
                      <a:pt x="1728" y="2079"/>
                    </a:cubicBezTo>
                    <a:lnTo>
                      <a:pt x="1640" y="1426"/>
                    </a:lnTo>
                    <a:cubicBezTo>
                      <a:pt x="1632" y="1385"/>
                      <a:pt x="1643" y="1335"/>
                      <a:pt x="1667" y="1290"/>
                    </a:cubicBezTo>
                    <a:lnTo>
                      <a:pt x="2051" y="569"/>
                    </a:lnTo>
                    <a:cubicBezTo>
                      <a:pt x="2105" y="466"/>
                      <a:pt x="2084" y="360"/>
                      <a:pt x="2018" y="360"/>
                    </a:cubicBezTo>
                    <a:cubicBezTo>
                      <a:pt x="2011" y="360"/>
                      <a:pt x="2002" y="362"/>
                      <a:pt x="1993" y="365"/>
                    </a:cubicBezTo>
                    <a:lnTo>
                      <a:pt x="1463" y="569"/>
                    </a:lnTo>
                    <a:cubicBezTo>
                      <a:pt x="1453" y="573"/>
                      <a:pt x="1444" y="575"/>
                      <a:pt x="1435" y="575"/>
                    </a:cubicBezTo>
                    <a:cubicBezTo>
                      <a:pt x="1414" y="575"/>
                      <a:pt x="1397" y="563"/>
                      <a:pt x="1387" y="539"/>
                    </a:cubicBezTo>
                    <a:lnTo>
                      <a:pt x="1150" y="36"/>
                    </a:lnTo>
                    <a:cubicBezTo>
                      <a:pt x="1139" y="11"/>
                      <a:pt x="1120" y="1"/>
                      <a:pt x="1099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0"/>
              <p:cNvSpPr/>
              <p:nvPr/>
            </p:nvSpPr>
            <p:spPr>
              <a:xfrm>
                <a:off x="-356118" y="3090278"/>
                <a:ext cx="106600" cy="15033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70" extrusionOk="0">
                    <a:moveTo>
                      <a:pt x="1099" y="1"/>
                    </a:moveTo>
                    <a:cubicBezTo>
                      <a:pt x="1052" y="1"/>
                      <a:pt x="992" y="56"/>
                      <a:pt x="966" y="141"/>
                    </a:cubicBezTo>
                    <a:lnTo>
                      <a:pt x="728" y="919"/>
                    </a:lnTo>
                    <a:cubicBezTo>
                      <a:pt x="711" y="971"/>
                      <a:pt x="684" y="1015"/>
                      <a:pt x="650" y="1042"/>
                    </a:cubicBezTo>
                    <a:lnTo>
                      <a:pt x="119" y="1450"/>
                    </a:lnTo>
                    <a:cubicBezTo>
                      <a:pt x="34" y="1515"/>
                      <a:pt x="1" y="1671"/>
                      <a:pt x="62" y="1715"/>
                    </a:cubicBezTo>
                    <a:lnTo>
                      <a:pt x="446" y="1994"/>
                    </a:lnTo>
                    <a:cubicBezTo>
                      <a:pt x="470" y="2011"/>
                      <a:pt x="480" y="2052"/>
                      <a:pt x="477" y="2099"/>
                    </a:cubicBezTo>
                    <a:lnTo>
                      <a:pt x="384" y="2854"/>
                    </a:lnTo>
                    <a:cubicBezTo>
                      <a:pt x="377" y="2927"/>
                      <a:pt x="405" y="2969"/>
                      <a:pt x="446" y="2969"/>
                    </a:cubicBezTo>
                    <a:cubicBezTo>
                      <a:pt x="473" y="2969"/>
                      <a:pt x="505" y="2951"/>
                      <a:pt x="535" y="2912"/>
                    </a:cubicBezTo>
                    <a:lnTo>
                      <a:pt x="1010" y="2306"/>
                    </a:lnTo>
                    <a:cubicBezTo>
                      <a:pt x="1035" y="2272"/>
                      <a:pt x="1070" y="2252"/>
                      <a:pt x="1099" y="2252"/>
                    </a:cubicBezTo>
                    <a:cubicBezTo>
                      <a:pt x="1101" y="2252"/>
                      <a:pt x="1104" y="2252"/>
                      <a:pt x="1106" y="2252"/>
                    </a:cubicBezTo>
                    <a:lnTo>
                      <a:pt x="1578" y="2310"/>
                    </a:lnTo>
                    <a:cubicBezTo>
                      <a:pt x="1581" y="2311"/>
                      <a:pt x="1584" y="2311"/>
                      <a:pt x="1586" y="2311"/>
                    </a:cubicBezTo>
                    <a:cubicBezTo>
                      <a:pt x="1662" y="2311"/>
                      <a:pt x="1741" y="2180"/>
                      <a:pt x="1728" y="2079"/>
                    </a:cubicBezTo>
                    <a:lnTo>
                      <a:pt x="1639" y="1426"/>
                    </a:lnTo>
                    <a:cubicBezTo>
                      <a:pt x="1633" y="1385"/>
                      <a:pt x="1643" y="1334"/>
                      <a:pt x="1666" y="1290"/>
                    </a:cubicBezTo>
                    <a:lnTo>
                      <a:pt x="2051" y="569"/>
                    </a:lnTo>
                    <a:cubicBezTo>
                      <a:pt x="2105" y="466"/>
                      <a:pt x="2084" y="360"/>
                      <a:pt x="2018" y="360"/>
                    </a:cubicBezTo>
                    <a:cubicBezTo>
                      <a:pt x="2010" y="360"/>
                      <a:pt x="2002" y="362"/>
                      <a:pt x="1993" y="365"/>
                    </a:cubicBezTo>
                    <a:lnTo>
                      <a:pt x="1462" y="569"/>
                    </a:lnTo>
                    <a:cubicBezTo>
                      <a:pt x="1454" y="573"/>
                      <a:pt x="1445" y="575"/>
                      <a:pt x="1437" y="575"/>
                    </a:cubicBezTo>
                    <a:cubicBezTo>
                      <a:pt x="1416" y="575"/>
                      <a:pt x="1397" y="563"/>
                      <a:pt x="1388" y="539"/>
                    </a:cubicBezTo>
                    <a:lnTo>
                      <a:pt x="1150" y="35"/>
                    </a:lnTo>
                    <a:cubicBezTo>
                      <a:pt x="1138" y="11"/>
                      <a:pt x="1120" y="1"/>
                      <a:pt x="1099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0"/>
              <p:cNvSpPr/>
              <p:nvPr/>
            </p:nvSpPr>
            <p:spPr>
              <a:xfrm>
                <a:off x="-309853" y="2184525"/>
                <a:ext cx="249595" cy="502834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9934" extrusionOk="0">
                    <a:moveTo>
                      <a:pt x="706" y="0"/>
                    </a:moveTo>
                    <a:cubicBezTo>
                      <a:pt x="488" y="0"/>
                      <a:pt x="255" y="36"/>
                      <a:pt x="1" y="67"/>
                    </a:cubicBezTo>
                    <a:lnTo>
                      <a:pt x="531" y="2784"/>
                    </a:lnTo>
                    <a:lnTo>
                      <a:pt x="2915" y="4562"/>
                    </a:lnTo>
                    <a:lnTo>
                      <a:pt x="1443" y="8349"/>
                    </a:lnTo>
                    <a:lnTo>
                      <a:pt x="2045" y="9933"/>
                    </a:lnTo>
                    <a:cubicBezTo>
                      <a:pt x="2045" y="9933"/>
                      <a:pt x="4931" y="4354"/>
                      <a:pt x="4724" y="3963"/>
                    </a:cubicBezTo>
                    <a:cubicBezTo>
                      <a:pt x="4513" y="3572"/>
                      <a:pt x="2395" y="1417"/>
                      <a:pt x="1833" y="635"/>
                    </a:cubicBezTo>
                    <a:cubicBezTo>
                      <a:pt x="1471" y="124"/>
                      <a:pt x="1113" y="0"/>
                      <a:pt x="706" y="0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-309853" y="2180678"/>
                <a:ext cx="243723" cy="446953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8830" extrusionOk="0">
                    <a:moveTo>
                      <a:pt x="755" y="1"/>
                    </a:moveTo>
                    <a:cubicBezTo>
                      <a:pt x="340" y="1"/>
                      <a:pt x="1" y="143"/>
                      <a:pt x="1" y="143"/>
                    </a:cubicBezTo>
                    <a:lnTo>
                      <a:pt x="531" y="2860"/>
                    </a:lnTo>
                    <a:lnTo>
                      <a:pt x="2820" y="4699"/>
                    </a:lnTo>
                    <a:lnTo>
                      <a:pt x="1918" y="7272"/>
                    </a:lnTo>
                    <a:lnTo>
                      <a:pt x="2677" y="8829"/>
                    </a:lnTo>
                    <a:cubicBezTo>
                      <a:pt x="2677" y="8829"/>
                      <a:pt x="3473" y="7293"/>
                      <a:pt x="3901" y="6364"/>
                    </a:cubicBezTo>
                    <a:cubicBezTo>
                      <a:pt x="4455" y="5157"/>
                      <a:pt x="4768" y="4478"/>
                      <a:pt x="4791" y="4169"/>
                    </a:cubicBezTo>
                    <a:cubicBezTo>
                      <a:pt x="4815" y="3863"/>
                      <a:pt x="4564" y="3668"/>
                      <a:pt x="4214" y="3169"/>
                    </a:cubicBezTo>
                    <a:cubicBezTo>
                      <a:pt x="3864" y="2672"/>
                      <a:pt x="1820" y="269"/>
                      <a:pt x="1229" y="72"/>
                    </a:cubicBezTo>
                    <a:cubicBezTo>
                      <a:pt x="1069" y="20"/>
                      <a:pt x="907" y="1"/>
                      <a:pt x="755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-270220" y="3584256"/>
                <a:ext cx="78356" cy="146285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2890" extrusionOk="0">
                    <a:moveTo>
                      <a:pt x="1547" y="0"/>
                    </a:moveTo>
                    <a:lnTo>
                      <a:pt x="75" y="211"/>
                    </a:lnTo>
                    <a:lnTo>
                      <a:pt x="0" y="2890"/>
                    </a:lnTo>
                    <a:lnTo>
                      <a:pt x="1472" y="2682"/>
                    </a:lnTo>
                    <a:lnTo>
                      <a:pt x="1547" y="0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-548870" y="3731705"/>
                <a:ext cx="74560" cy="140666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2779" extrusionOk="0">
                    <a:moveTo>
                      <a:pt x="1473" y="1"/>
                    </a:moveTo>
                    <a:lnTo>
                      <a:pt x="1" y="259"/>
                    </a:lnTo>
                    <a:lnTo>
                      <a:pt x="1" y="2778"/>
                    </a:lnTo>
                    <a:lnTo>
                      <a:pt x="1473" y="2520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-567598" y="3811732"/>
                <a:ext cx="218769" cy="189309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740" extrusionOk="0">
                    <a:moveTo>
                      <a:pt x="1843" y="0"/>
                    </a:moveTo>
                    <a:lnTo>
                      <a:pt x="1843" y="211"/>
                    </a:lnTo>
                    <a:cubicBezTo>
                      <a:pt x="1843" y="374"/>
                      <a:pt x="1319" y="510"/>
                      <a:pt x="1105" y="541"/>
                    </a:cubicBezTo>
                    <a:cubicBezTo>
                      <a:pt x="1032" y="551"/>
                      <a:pt x="961" y="556"/>
                      <a:pt x="893" y="556"/>
                    </a:cubicBezTo>
                    <a:cubicBezTo>
                      <a:pt x="652" y="556"/>
                      <a:pt x="453" y="499"/>
                      <a:pt x="371" y="422"/>
                    </a:cubicBezTo>
                    <a:lnTo>
                      <a:pt x="371" y="262"/>
                    </a:lnTo>
                    <a:cubicBezTo>
                      <a:pt x="369" y="262"/>
                      <a:pt x="368" y="262"/>
                      <a:pt x="366" y="262"/>
                    </a:cubicBezTo>
                    <a:cubicBezTo>
                      <a:pt x="276" y="262"/>
                      <a:pt x="207" y="556"/>
                      <a:pt x="140" y="823"/>
                    </a:cubicBezTo>
                    <a:cubicBezTo>
                      <a:pt x="65" y="1119"/>
                      <a:pt x="0" y="1469"/>
                      <a:pt x="54" y="1612"/>
                    </a:cubicBezTo>
                    <a:cubicBezTo>
                      <a:pt x="150" y="1874"/>
                      <a:pt x="561" y="2071"/>
                      <a:pt x="738" y="2282"/>
                    </a:cubicBezTo>
                    <a:cubicBezTo>
                      <a:pt x="918" y="2489"/>
                      <a:pt x="1020" y="2958"/>
                      <a:pt x="1242" y="3247"/>
                    </a:cubicBezTo>
                    <a:cubicBezTo>
                      <a:pt x="1459" y="3540"/>
                      <a:pt x="2332" y="3740"/>
                      <a:pt x="2836" y="3740"/>
                    </a:cubicBezTo>
                    <a:cubicBezTo>
                      <a:pt x="3271" y="3740"/>
                      <a:pt x="4322" y="3285"/>
                      <a:pt x="4154" y="2822"/>
                    </a:cubicBezTo>
                    <a:cubicBezTo>
                      <a:pt x="3991" y="2377"/>
                      <a:pt x="3359" y="2000"/>
                      <a:pt x="2894" y="1659"/>
                    </a:cubicBezTo>
                    <a:cubicBezTo>
                      <a:pt x="2309" y="1228"/>
                      <a:pt x="1982" y="38"/>
                      <a:pt x="18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-298110" y="3696729"/>
                <a:ext cx="284673" cy="125734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2484" extrusionOk="0">
                    <a:moveTo>
                      <a:pt x="2051" y="1"/>
                    </a:moveTo>
                    <a:cubicBezTo>
                      <a:pt x="2048" y="1"/>
                      <a:pt x="2044" y="1"/>
                      <a:pt x="2040" y="2"/>
                    </a:cubicBezTo>
                    <a:lnTo>
                      <a:pt x="2030" y="233"/>
                    </a:lnTo>
                    <a:cubicBezTo>
                      <a:pt x="1812" y="382"/>
                      <a:pt x="1432" y="462"/>
                      <a:pt x="1109" y="462"/>
                    </a:cubicBezTo>
                    <a:cubicBezTo>
                      <a:pt x="858" y="462"/>
                      <a:pt x="642" y="413"/>
                      <a:pt x="564" y="311"/>
                    </a:cubicBezTo>
                    <a:lnTo>
                      <a:pt x="568" y="178"/>
                    </a:lnTo>
                    <a:cubicBezTo>
                      <a:pt x="568" y="178"/>
                      <a:pt x="568" y="178"/>
                      <a:pt x="567" y="178"/>
                    </a:cubicBezTo>
                    <a:cubicBezTo>
                      <a:pt x="432" y="178"/>
                      <a:pt x="296" y="836"/>
                      <a:pt x="205" y="1266"/>
                    </a:cubicBezTo>
                    <a:cubicBezTo>
                      <a:pt x="120" y="1661"/>
                      <a:pt x="1" y="2126"/>
                      <a:pt x="299" y="2279"/>
                    </a:cubicBezTo>
                    <a:cubicBezTo>
                      <a:pt x="400" y="2330"/>
                      <a:pt x="553" y="2350"/>
                      <a:pt x="726" y="2350"/>
                    </a:cubicBezTo>
                    <a:cubicBezTo>
                      <a:pt x="1072" y="2350"/>
                      <a:pt x="1500" y="2272"/>
                      <a:pt x="1772" y="2208"/>
                    </a:cubicBezTo>
                    <a:cubicBezTo>
                      <a:pt x="1822" y="2196"/>
                      <a:pt x="1875" y="2191"/>
                      <a:pt x="1930" y="2191"/>
                    </a:cubicBezTo>
                    <a:cubicBezTo>
                      <a:pt x="2334" y="2191"/>
                      <a:pt x="2882" y="2459"/>
                      <a:pt x="3318" y="2480"/>
                    </a:cubicBezTo>
                    <a:cubicBezTo>
                      <a:pt x="3378" y="2482"/>
                      <a:pt x="3436" y="2484"/>
                      <a:pt x="3494" y="2484"/>
                    </a:cubicBezTo>
                    <a:cubicBezTo>
                      <a:pt x="4324" y="2484"/>
                      <a:pt x="5005" y="2221"/>
                      <a:pt x="5297" y="1973"/>
                    </a:cubicBezTo>
                    <a:cubicBezTo>
                      <a:pt x="5610" y="1712"/>
                      <a:pt x="5623" y="1341"/>
                      <a:pt x="5321" y="1259"/>
                    </a:cubicBezTo>
                    <a:cubicBezTo>
                      <a:pt x="4835" y="1127"/>
                      <a:pt x="3764" y="892"/>
                      <a:pt x="3213" y="712"/>
                    </a:cubicBezTo>
                    <a:cubicBezTo>
                      <a:pt x="2883" y="606"/>
                      <a:pt x="2550" y="427"/>
                      <a:pt x="2346" y="243"/>
                    </a:cubicBezTo>
                    <a:cubicBezTo>
                      <a:pt x="2184" y="97"/>
                      <a:pt x="2121" y="1"/>
                      <a:pt x="20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-575343" y="2632239"/>
                <a:ext cx="429540" cy="1140615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22534" extrusionOk="0">
                    <a:moveTo>
                      <a:pt x="7551" y="0"/>
                    </a:moveTo>
                    <a:lnTo>
                      <a:pt x="1153" y="986"/>
                    </a:lnTo>
                    <a:cubicBezTo>
                      <a:pt x="0" y="3560"/>
                      <a:pt x="1136" y="12290"/>
                      <a:pt x="1136" y="12290"/>
                    </a:cubicBezTo>
                    <a:cubicBezTo>
                      <a:pt x="1095" y="12689"/>
                      <a:pt x="632" y="13522"/>
                      <a:pt x="428" y="15265"/>
                    </a:cubicBezTo>
                    <a:cubicBezTo>
                      <a:pt x="184" y="17322"/>
                      <a:pt x="395" y="22466"/>
                      <a:pt x="395" y="22466"/>
                    </a:cubicBezTo>
                    <a:cubicBezTo>
                      <a:pt x="395" y="22466"/>
                      <a:pt x="647" y="22534"/>
                      <a:pt x="998" y="22534"/>
                    </a:cubicBezTo>
                    <a:cubicBezTo>
                      <a:pt x="1333" y="22534"/>
                      <a:pt x="1757" y="22472"/>
                      <a:pt x="2139" y="22232"/>
                    </a:cubicBezTo>
                    <a:cubicBezTo>
                      <a:pt x="2139" y="22232"/>
                      <a:pt x="3523" y="14300"/>
                      <a:pt x="3822" y="12243"/>
                    </a:cubicBezTo>
                    <a:cubicBezTo>
                      <a:pt x="4083" y="10451"/>
                      <a:pt x="4597" y="6514"/>
                      <a:pt x="4597" y="6514"/>
                    </a:cubicBezTo>
                    <a:lnTo>
                      <a:pt x="5674" y="11951"/>
                    </a:lnTo>
                    <a:cubicBezTo>
                      <a:pt x="5674" y="11951"/>
                      <a:pt x="5341" y="12984"/>
                      <a:pt x="5253" y="13746"/>
                    </a:cubicBezTo>
                    <a:cubicBezTo>
                      <a:pt x="5110" y="14950"/>
                      <a:pt x="5953" y="20301"/>
                      <a:pt x="5953" y="20301"/>
                    </a:cubicBezTo>
                    <a:cubicBezTo>
                      <a:pt x="5953" y="20301"/>
                      <a:pt x="6152" y="20363"/>
                      <a:pt x="6477" y="20363"/>
                    </a:cubicBezTo>
                    <a:cubicBezTo>
                      <a:pt x="6771" y="20363"/>
                      <a:pt x="7167" y="20312"/>
                      <a:pt x="7612" y="20117"/>
                    </a:cubicBezTo>
                    <a:cubicBezTo>
                      <a:pt x="7612" y="20117"/>
                      <a:pt x="8112" y="12733"/>
                      <a:pt x="8252" y="11288"/>
                    </a:cubicBezTo>
                    <a:cubicBezTo>
                      <a:pt x="8486" y="8860"/>
                      <a:pt x="7796" y="1520"/>
                      <a:pt x="7551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-544871" y="2187815"/>
                <a:ext cx="370723" cy="523436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10341" extrusionOk="0">
                    <a:moveTo>
                      <a:pt x="4643" y="1"/>
                    </a:moveTo>
                    <a:cubicBezTo>
                      <a:pt x="4588" y="1"/>
                      <a:pt x="4536" y="7"/>
                      <a:pt x="4488" y="19"/>
                    </a:cubicBezTo>
                    <a:lnTo>
                      <a:pt x="2087" y="495"/>
                    </a:lnTo>
                    <a:cubicBezTo>
                      <a:pt x="1717" y="604"/>
                      <a:pt x="857" y="907"/>
                      <a:pt x="857" y="907"/>
                    </a:cubicBezTo>
                    <a:cubicBezTo>
                      <a:pt x="289" y="1216"/>
                      <a:pt x="350" y="1556"/>
                      <a:pt x="194" y="2130"/>
                    </a:cubicBezTo>
                    <a:cubicBezTo>
                      <a:pt x="0" y="2841"/>
                      <a:pt x="126" y="4028"/>
                      <a:pt x="357" y="4653"/>
                    </a:cubicBezTo>
                    <a:lnTo>
                      <a:pt x="1458" y="7648"/>
                    </a:lnTo>
                    <a:cubicBezTo>
                      <a:pt x="1047" y="8716"/>
                      <a:pt x="650" y="9076"/>
                      <a:pt x="452" y="9868"/>
                    </a:cubicBezTo>
                    <a:cubicBezTo>
                      <a:pt x="1034" y="10198"/>
                      <a:pt x="1833" y="10341"/>
                      <a:pt x="2675" y="10341"/>
                    </a:cubicBezTo>
                    <a:cubicBezTo>
                      <a:pt x="4439" y="10341"/>
                      <a:pt x="6396" y="9712"/>
                      <a:pt x="6959" y="8851"/>
                    </a:cubicBezTo>
                    <a:cubicBezTo>
                      <a:pt x="6997" y="8607"/>
                      <a:pt x="6677" y="5917"/>
                      <a:pt x="6545" y="4721"/>
                    </a:cubicBezTo>
                    <a:cubicBezTo>
                      <a:pt x="7109" y="3602"/>
                      <a:pt x="7323" y="2834"/>
                      <a:pt x="7027" y="2107"/>
                    </a:cubicBezTo>
                    <a:cubicBezTo>
                      <a:pt x="6561" y="950"/>
                      <a:pt x="5341" y="1"/>
                      <a:pt x="4643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-555045" y="1851714"/>
                <a:ext cx="317726" cy="30026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5932" extrusionOk="0">
                    <a:moveTo>
                      <a:pt x="3899" y="1"/>
                    </a:moveTo>
                    <a:cubicBezTo>
                      <a:pt x="3735" y="1"/>
                      <a:pt x="3566" y="16"/>
                      <a:pt x="3393" y="46"/>
                    </a:cubicBezTo>
                    <a:lnTo>
                      <a:pt x="2880" y="134"/>
                    </a:lnTo>
                    <a:cubicBezTo>
                      <a:pt x="1289" y="417"/>
                      <a:pt x="1" y="1934"/>
                      <a:pt x="1" y="3525"/>
                    </a:cubicBezTo>
                    <a:cubicBezTo>
                      <a:pt x="1" y="4938"/>
                      <a:pt x="1021" y="5932"/>
                      <a:pt x="2365" y="5932"/>
                    </a:cubicBezTo>
                    <a:cubicBezTo>
                      <a:pt x="2528" y="5932"/>
                      <a:pt x="2695" y="5917"/>
                      <a:pt x="2866" y="5887"/>
                    </a:cubicBezTo>
                    <a:lnTo>
                      <a:pt x="3410" y="5789"/>
                    </a:lnTo>
                    <a:cubicBezTo>
                      <a:pt x="4992" y="5510"/>
                      <a:pt x="6277" y="4000"/>
                      <a:pt x="6277" y="2419"/>
                    </a:cubicBezTo>
                    <a:cubicBezTo>
                      <a:pt x="6277" y="1000"/>
                      <a:pt x="5249" y="1"/>
                      <a:pt x="389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-437005" y="1853637"/>
                <a:ext cx="221553" cy="225045"/>
              </a:xfrm>
              <a:custGeom>
                <a:avLst/>
                <a:gdLst/>
                <a:ahLst/>
                <a:cxnLst/>
                <a:rect l="l" t="t" r="r" b="b"/>
                <a:pathLst>
                  <a:path w="4377" h="4446" extrusionOk="0">
                    <a:moveTo>
                      <a:pt x="2573" y="1"/>
                    </a:moveTo>
                    <a:cubicBezTo>
                      <a:pt x="2449" y="1"/>
                      <a:pt x="2321" y="12"/>
                      <a:pt x="2191" y="35"/>
                    </a:cubicBezTo>
                    <a:cubicBezTo>
                      <a:pt x="980" y="250"/>
                      <a:pt x="1" y="1402"/>
                      <a:pt x="1" y="2610"/>
                    </a:cubicBezTo>
                    <a:cubicBezTo>
                      <a:pt x="1" y="3686"/>
                      <a:pt x="779" y="4445"/>
                      <a:pt x="1807" y="4445"/>
                    </a:cubicBezTo>
                    <a:cubicBezTo>
                      <a:pt x="1931" y="4445"/>
                      <a:pt x="2060" y="4434"/>
                      <a:pt x="2191" y="4411"/>
                    </a:cubicBezTo>
                    <a:cubicBezTo>
                      <a:pt x="3397" y="4197"/>
                      <a:pt x="4376" y="3048"/>
                      <a:pt x="4376" y="1838"/>
                    </a:cubicBezTo>
                    <a:cubicBezTo>
                      <a:pt x="4376" y="761"/>
                      <a:pt x="3597" y="1"/>
                      <a:pt x="25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-629403" y="1958315"/>
                <a:ext cx="89542" cy="29672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5862" extrusionOk="0">
                    <a:moveTo>
                      <a:pt x="1769" y="1"/>
                    </a:moveTo>
                    <a:cubicBezTo>
                      <a:pt x="793" y="174"/>
                      <a:pt x="1" y="1102"/>
                      <a:pt x="1" y="2078"/>
                    </a:cubicBezTo>
                    <a:lnTo>
                      <a:pt x="1" y="5862"/>
                    </a:lnTo>
                    <a:cubicBezTo>
                      <a:pt x="977" y="5692"/>
                      <a:pt x="1769" y="4760"/>
                      <a:pt x="1769" y="3785"/>
                    </a:cubicBezTo>
                    <a:lnTo>
                      <a:pt x="176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-517183" y="1889677"/>
                <a:ext cx="271411" cy="417341"/>
              </a:xfrm>
              <a:custGeom>
                <a:avLst/>
                <a:gdLst/>
                <a:ahLst/>
                <a:cxnLst/>
                <a:rect l="l" t="t" r="r" b="b"/>
                <a:pathLst>
                  <a:path w="5362" h="8245" extrusionOk="0">
                    <a:moveTo>
                      <a:pt x="4590" y="0"/>
                    </a:moveTo>
                    <a:cubicBezTo>
                      <a:pt x="4536" y="727"/>
                      <a:pt x="4165" y="1217"/>
                      <a:pt x="2802" y="2285"/>
                    </a:cubicBezTo>
                    <a:cubicBezTo>
                      <a:pt x="1823" y="3050"/>
                      <a:pt x="1381" y="3179"/>
                      <a:pt x="1381" y="3179"/>
                    </a:cubicBezTo>
                    <a:cubicBezTo>
                      <a:pt x="1321" y="2977"/>
                      <a:pt x="1126" y="2882"/>
                      <a:pt x="909" y="2882"/>
                    </a:cubicBezTo>
                    <a:cubicBezTo>
                      <a:pt x="693" y="2882"/>
                      <a:pt x="455" y="2976"/>
                      <a:pt x="303" y="3155"/>
                    </a:cubicBezTo>
                    <a:cubicBezTo>
                      <a:pt x="1" y="3516"/>
                      <a:pt x="21" y="4369"/>
                      <a:pt x="541" y="4624"/>
                    </a:cubicBezTo>
                    <a:cubicBezTo>
                      <a:pt x="650" y="4676"/>
                      <a:pt x="750" y="4697"/>
                      <a:pt x="840" y="4697"/>
                    </a:cubicBezTo>
                    <a:cubicBezTo>
                      <a:pt x="1182" y="4697"/>
                      <a:pt x="1381" y="4396"/>
                      <a:pt x="1381" y="4396"/>
                    </a:cubicBezTo>
                    <a:lnTo>
                      <a:pt x="1381" y="6637"/>
                    </a:lnTo>
                    <a:lnTo>
                      <a:pt x="4097" y="8245"/>
                    </a:lnTo>
                    <a:lnTo>
                      <a:pt x="3322" y="6052"/>
                    </a:lnTo>
                    <a:lnTo>
                      <a:pt x="3322" y="5124"/>
                    </a:lnTo>
                    <a:cubicBezTo>
                      <a:pt x="3795" y="5116"/>
                      <a:pt x="4280" y="5100"/>
                      <a:pt x="4533" y="4943"/>
                    </a:cubicBezTo>
                    <a:cubicBezTo>
                      <a:pt x="4784" y="4790"/>
                      <a:pt x="5284" y="4321"/>
                      <a:pt x="5321" y="2767"/>
                    </a:cubicBezTo>
                    <a:cubicBezTo>
                      <a:pt x="5362" y="939"/>
                      <a:pt x="4933" y="143"/>
                      <a:pt x="4590" y="0"/>
                    </a:cubicBez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-364014" y="2018853"/>
                <a:ext cx="20348" cy="2080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11" extrusionOk="0">
                    <a:moveTo>
                      <a:pt x="232" y="0"/>
                    </a:moveTo>
                    <a:cubicBezTo>
                      <a:pt x="218" y="0"/>
                      <a:pt x="205" y="2"/>
                      <a:pt x="190" y="5"/>
                    </a:cubicBezTo>
                    <a:cubicBezTo>
                      <a:pt x="85" y="32"/>
                      <a:pt x="0" y="141"/>
                      <a:pt x="7" y="250"/>
                    </a:cubicBezTo>
                    <a:cubicBezTo>
                      <a:pt x="13" y="347"/>
                      <a:pt x="83" y="411"/>
                      <a:pt x="170" y="411"/>
                    </a:cubicBezTo>
                    <a:cubicBezTo>
                      <a:pt x="183" y="411"/>
                      <a:pt x="197" y="409"/>
                      <a:pt x="211" y="406"/>
                    </a:cubicBezTo>
                    <a:cubicBezTo>
                      <a:pt x="320" y="382"/>
                      <a:pt x="402" y="273"/>
                      <a:pt x="394" y="165"/>
                    </a:cubicBezTo>
                    <a:cubicBezTo>
                      <a:pt x="392" y="67"/>
                      <a:pt x="322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-334605" y="2091338"/>
                <a:ext cx="24803" cy="142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82" extrusionOk="0">
                    <a:moveTo>
                      <a:pt x="38" y="1"/>
                    </a:moveTo>
                    <a:cubicBezTo>
                      <a:pt x="0" y="137"/>
                      <a:pt x="72" y="263"/>
                      <a:pt x="198" y="280"/>
                    </a:cubicBezTo>
                    <a:cubicBezTo>
                      <a:pt x="207" y="281"/>
                      <a:pt x="216" y="282"/>
                      <a:pt x="225" y="282"/>
                    </a:cubicBezTo>
                    <a:cubicBezTo>
                      <a:pt x="340" y="282"/>
                      <a:pt x="456" y="191"/>
                      <a:pt x="490" y="65"/>
                    </a:cubicBez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-283329" y="1964946"/>
                <a:ext cx="23638" cy="17716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50" extrusionOk="0">
                    <a:moveTo>
                      <a:pt x="235" y="0"/>
                    </a:moveTo>
                    <a:cubicBezTo>
                      <a:pt x="146" y="0"/>
                      <a:pt x="53" y="56"/>
                      <a:pt x="1" y="149"/>
                    </a:cubicBezTo>
                    <a:lnTo>
                      <a:pt x="395" y="349"/>
                    </a:lnTo>
                    <a:cubicBezTo>
                      <a:pt x="467" y="227"/>
                      <a:pt x="436" y="77"/>
                      <a:pt x="327" y="23"/>
                    </a:cubicBezTo>
                    <a:cubicBezTo>
                      <a:pt x="298" y="8"/>
                      <a:pt x="267" y="0"/>
                      <a:pt x="23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-287936" y="1998353"/>
                <a:ext cx="20298" cy="2085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12" extrusionOk="0">
                    <a:moveTo>
                      <a:pt x="232" y="1"/>
                    </a:moveTo>
                    <a:cubicBezTo>
                      <a:pt x="218" y="1"/>
                      <a:pt x="205" y="2"/>
                      <a:pt x="190" y="5"/>
                    </a:cubicBezTo>
                    <a:cubicBezTo>
                      <a:pt x="85" y="29"/>
                      <a:pt x="0" y="138"/>
                      <a:pt x="7" y="250"/>
                    </a:cubicBezTo>
                    <a:cubicBezTo>
                      <a:pt x="12" y="344"/>
                      <a:pt x="83" y="411"/>
                      <a:pt x="171" y="411"/>
                    </a:cubicBezTo>
                    <a:cubicBezTo>
                      <a:pt x="184" y="411"/>
                      <a:pt x="197" y="410"/>
                      <a:pt x="211" y="407"/>
                    </a:cubicBezTo>
                    <a:cubicBezTo>
                      <a:pt x="319" y="383"/>
                      <a:pt x="401" y="274"/>
                      <a:pt x="394" y="162"/>
                    </a:cubicBezTo>
                    <a:cubicBezTo>
                      <a:pt x="392" y="67"/>
                      <a:pt x="321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-316029" y="2009439"/>
                <a:ext cx="32750" cy="58919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64" extrusionOk="0">
                    <a:moveTo>
                      <a:pt x="0" y="1"/>
                    </a:moveTo>
                    <a:lnTo>
                      <a:pt x="31" y="1163"/>
                    </a:lnTo>
                    <a:lnTo>
                      <a:pt x="647" y="8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-434069" y="2125252"/>
                <a:ext cx="85037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780" extrusionOk="0">
                    <a:moveTo>
                      <a:pt x="0" y="1"/>
                    </a:moveTo>
                    <a:cubicBezTo>
                      <a:pt x="0" y="1"/>
                      <a:pt x="55" y="245"/>
                      <a:pt x="361" y="453"/>
                    </a:cubicBezTo>
                    <a:cubicBezTo>
                      <a:pt x="667" y="663"/>
                      <a:pt x="1680" y="779"/>
                      <a:pt x="1680" y="779"/>
                    </a:cubicBezTo>
                    <a:lnTo>
                      <a:pt x="1680" y="470"/>
                    </a:lnTo>
                    <a:cubicBezTo>
                      <a:pt x="1643" y="471"/>
                      <a:pt x="1603" y="472"/>
                      <a:pt x="1561" y="472"/>
                    </a:cubicBezTo>
                    <a:cubicBezTo>
                      <a:pt x="1037" y="472"/>
                      <a:pt x="149" y="350"/>
                      <a:pt x="0" y="1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-342653" y="2770425"/>
                <a:ext cx="119255" cy="330634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6532" extrusionOk="0">
                    <a:moveTo>
                      <a:pt x="2356" y="1"/>
                    </a:moveTo>
                    <a:cubicBezTo>
                      <a:pt x="1734" y="555"/>
                      <a:pt x="561" y="959"/>
                      <a:pt x="561" y="959"/>
                    </a:cubicBezTo>
                    <a:lnTo>
                      <a:pt x="0" y="3784"/>
                    </a:lnTo>
                    <a:lnTo>
                      <a:pt x="544" y="6532"/>
                    </a:lnTo>
                    <a:lnTo>
                      <a:pt x="384" y="3883"/>
                    </a:lnTo>
                    <a:lnTo>
                      <a:pt x="1027" y="1194"/>
                    </a:lnTo>
                    <a:cubicBezTo>
                      <a:pt x="1869" y="731"/>
                      <a:pt x="2356" y="1"/>
                      <a:pt x="2356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-447331" y="2023358"/>
                <a:ext cx="17463" cy="47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940" extrusionOk="0">
                    <a:moveTo>
                      <a:pt x="344" y="1"/>
                    </a:moveTo>
                    <a:lnTo>
                      <a:pt x="1" y="59"/>
                    </a:lnTo>
                    <a:lnTo>
                      <a:pt x="1" y="939"/>
                    </a:lnTo>
                    <a:cubicBezTo>
                      <a:pt x="191" y="905"/>
                      <a:pt x="344" y="725"/>
                      <a:pt x="344" y="538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-558842" y="1931943"/>
                <a:ext cx="28093" cy="3381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68" extrusionOk="0">
                    <a:moveTo>
                      <a:pt x="204" y="0"/>
                    </a:moveTo>
                    <a:cubicBezTo>
                      <a:pt x="137" y="0"/>
                      <a:pt x="66" y="21"/>
                      <a:pt x="0" y="63"/>
                    </a:cubicBezTo>
                    <a:lnTo>
                      <a:pt x="310" y="668"/>
                    </a:lnTo>
                    <a:cubicBezTo>
                      <a:pt x="480" y="559"/>
                      <a:pt x="554" y="341"/>
                      <a:pt x="473" y="185"/>
                    </a:cubicBezTo>
                    <a:lnTo>
                      <a:pt x="452" y="148"/>
                    </a:lnTo>
                    <a:cubicBezTo>
                      <a:pt x="405" y="52"/>
                      <a:pt x="310" y="0"/>
                      <a:pt x="2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-471729" y="2183260"/>
                <a:ext cx="161925" cy="123760"/>
              </a:xfrm>
              <a:custGeom>
                <a:avLst/>
                <a:gdLst/>
                <a:ahLst/>
                <a:cxnLst/>
                <a:rect l="l" t="t" r="r" b="b"/>
                <a:pathLst>
                  <a:path w="3199" h="2445" extrusionOk="0">
                    <a:moveTo>
                      <a:pt x="483" y="0"/>
                    </a:moveTo>
                    <a:cubicBezTo>
                      <a:pt x="483" y="0"/>
                      <a:pt x="95" y="132"/>
                      <a:pt x="0" y="891"/>
                    </a:cubicBezTo>
                    <a:cubicBezTo>
                      <a:pt x="258" y="1445"/>
                      <a:pt x="718" y="1863"/>
                      <a:pt x="1408" y="2132"/>
                    </a:cubicBezTo>
                    <a:lnTo>
                      <a:pt x="1724" y="1778"/>
                    </a:lnTo>
                    <a:lnTo>
                      <a:pt x="3199" y="2445"/>
                    </a:lnTo>
                    <a:lnTo>
                      <a:pt x="3199" y="2445"/>
                    </a:lnTo>
                    <a:lnTo>
                      <a:pt x="483" y="336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-349082" y="2169998"/>
                <a:ext cx="60792" cy="13702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707" extrusionOk="0">
                    <a:moveTo>
                      <a:pt x="1" y="0"/>
                    </a:moveTo>
                    <a:lnTo>
                      <a:pt x="1" y="514"/>
                    </a:lnTo>
                    <a:lnTo>
                      <a:pt x="776" y="2707"/>
                    </a:lnTo>
                    <a:lnTo>
                      <a:pt x="906" y="1758"/>
                    </a:lnTo>
                    <a:lnTo>
                      <a:pt x="1201" y="1605"/>
                    </a:lnTo>
                    <a:cubicBezTo>
                      <a:pt x="1201" y="1605"/>
                      <a:pt x="776" y="558"/>
                      <a:pt x="548" y="330"/>
                    </a:cubicBezTo>
                    <a:cubicBezTo>
                      <a:pt x="283" y="6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-750531" y="2235598"/>
                <a:ext cx="356600" cy="560690"/>
              </a:xfrm>
              <a:custGeom>
                <a:avLst/>
                <a:gdLst/>
                <a:ahLst/>
                <a:cxnLst/>
                <a:rect l="l" t="t" r="r" b="b"/>
                <a:pathLst>
                  <a:path w="7045" h="11077" extrusionOk="0">
                    <a:moveTo>
                      <a:pt x="4872" y="0"/>
                    </a:moveTo>
                    <a:cubicBezTo>
                      <a:pt x="4872" y="0"/>
                      <a:pt x="4512" y="95"/>
                      <a:pt x="3811" y="840"/>
                    </a:cubicBezTo>
                    <a:cubicBezTo>
                      <a:pt x="3111" y="1584"/>
                      <a:pt x="368" y="6283"/>
                      <a:pt x="184" y="6548"/>
                    </a:cubicBezTo>
                    <a:cubicBezTo>
                      <a:pt x="1" y="6817"/>
                      <a:pt x="54" y="7180"/>
                      <a:pt x="381" y="7517"/>
                    </a:cubicBezTo>
                    <a:cubicBezTo>
                      <a:pt x="707" y="7857"/>
                      <a:pt x="3417" y="9876"/>
                      <a:pt x="3417" y="9876"/>
                    </a:cubicBezTo>
                    <a:cubicBezTo>
                      <a:pt x="3580" y="10016"/>
                      <a:pt x="3703" y="10186"/>
                      <a:pt x="4009" y="10485"/>
                    </a:cubicBezTo>
                    <a:cubicBezTo>
                      <a:pt x="4151" y="10624"/>
                      <a:pt x="4301" y="10784"/>
                      <a:pt x="4484" y="10865"/>
                    </a:cubicBezTo>
                    <a:cubicBezTo>
                      <a:pt x="4719" y="10967"/>
                      <a:pt x="4974" y="11042"/>
                      <a:pt x="5239" y="11066"/>
                    </a:cubicBezTo>
                    <a:cubicBezTo>
                      <a:pt x="5307" y="11073"/>
                      <a:pt x="5376" y="11077"/>
                      <a:pt x="5446" y="11077"/>
                    </a:cubicBezTo>
                    <a:cubicBezTo>
                      <a:pt x="5721" y="11077"/>
                      <a:pt x="6004" y="11021"/>
                      <a:pt x="6270" y="10900"/>
                    </a:cubicBezTo>
                    <a:cubicBezTo>
                      <a:pt x="6453" y="10815"/>
                      <a:pt x="6633" y="10696"/>
                      <a:pt x="6773" y="10542"/>
                    </a:cubicBezTo>
                    <a:cubicBezTo>
                      <a:pt x="6912" y="10390"/>
                      <a:pt x="7018" y="10195"/>
                      <a:pt x="7038" y="9999"/>
                    </a:cubicBezTo>
                    <a:cubicBezTo>
                      <a:pt x="7041" y="9961"/>
                      <a:pt x="7045" y="9920"/>
                      <a:pt x="7028" y="9886"/>
                    </a:cubicBezTo>
                    <a:cubicBezTo>
                      <a:pt x="7001" y="9828"/>
                      <a:pt x="6929" y="9808"/>
                      <a:pt x="6864" y="9795"/>
                    </a:cubicBezTo>
                    <a:cubicBezTo>
                      <a:pt x="6500" y="9710"/>
                      <a:pt x="6089" y="9682"/>
                      <a:pt x="5742" y="9560"/>
                    </a:cubicBezTo>
                    <a:cubicBezTo>
                      <a:pt x="5454" y="9455"/>
                      <a:pt x="5267" y="9339"/>
                      <a:pt x="5331" y="9305"/>
                    </a:cubicBezTo>
                    <a:cubicBezTo>
                      <a:pt x="5344" y="9298"/>
                      <a:pt x="5361" y="9296"/>
                      <a:pt x="5383" y="9296"/>
                    </a:cubicBezTo>
                    <a:cubicBezTo>
                      <a:pt x="5437" y="9296"/>
                      <a:pt x="5522" y="9312"/>
                      <a:pt x="5638" y="9312"/>
                    </a:cubicBezTo>
                    <a:cubicBezTo>
                      <a:pt x="5698" y="9312"/>
                      <a:pt x="5767" y="9308"/>
                      <a:pt x="5844" y="9295"/>
                    </a:cubicBezTo>
                    <a:cubicBezTo>
                      <a:pt x="6116" y="9251"/>
                      <a:pt x="6389" y="9043"/>
                      <a:pt x="6378" y="8890"/>
                    </a:cubicBezTo>
                    <a:cubicBezTo>
                      <a:pt x="6371" y="8785"/>
                      <a:pt x="6369" y="8766"/>
                      <a:pt x="6277" y="8766"/>
                    </a:cubicBezTo>
                    <a:cubicBezTo>
                      <a:pt x="6235" y="8766"/>
                      <a:pt x="6174" y="8770"/>
                      <a:pt x="6086" y="8772"/>
                    </a:cubicBezTo>
                    <a:cubicBezTo>
                      <a:pt x="5851" y="8772"/>
                      <a:pt x="5649" y="8712"/>
                      <a:pt x="5354" y="8712"/>
                    </a:cubicBezTo>
                    <a:cubicBezTo>
                      <a:pt x="5295" y="8712"/>
                      <a:pt x="5232" y="8714"/>
                      <a:pt x="5165" y="8720"/>
                    </a:cubicBezTo>
                    <a:cubicBezTo>
                      <a:pt x="5062" y="8730"/>
                      <a:pt x="4977" y="8735"/>
                      <a:pt x="4902" y="8735"/>
                    </a:cubicBezTo>
                    <a:cubicBezTo>
                      <a:pt x="4719" y="8735"/>
                      <a:pt x="4589" y="8707"/>
                      <a:pt x="4372" y="8659"/>
                    </a:cubicBezTo>
                    <a:cubicBezTo>
                      <a:pt x="3791" y="8533"/>
                      <a:pt x="2179" y="6371"/>
                      <a:pt x="2179" y="6371"/>
                    </a:cubicBezTo>
                    <a:lnTo>
                      <a:pt x="4978" y="2720"/>
                    </a:lnTo>
                    <a:cubicBezTo>
                      <a:pt x="4978" y="2720"/>
                      <a:pt x="5681" y="1231"/>
                      <a:pt x="4872" y="0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-759338" y="2233675"/>
                <a:ext cx="309678" cy="486535"/>
              </a:xfrm>
              <a:custGeom>
                <a:avLst/>
                <a:gdLst/>
                <a:ahLst/>
                <a:cxnLst/>
                <a:rect l="l" t="t" r="r" b="b"/>
                <a:pathLst>
                  <a:path w="6118" h="9612" extrusionOk="0">
                    <a:moveTo>
                      <a:pt x="5094" y="1"/>
                    </a:moveTo>
                    <a:cubicBezTo>
                      <a:pt x="3673" y="41"/>
                      <a:pt x="504" y="5872"/>
                      <a:pt x="252" y="6487"/>
                    </a:cubicBezTo>
                    <a:cubicBezTo>
                      <a:pt x="1" y="7099"/>
                      <a:pt x="32" y="7232"/>
                      <a:pt x="252" y="7467"/>
                    </a:cubicBezTo>
                    <a:cubicBezTo>
                      <a:pt x="473" y="7701"/>
                      <a:pt x="3190" y="9612"/>
                      <a:pt x="3190" y="9612"/>
                    </a:cubicBezTo>
                    <a:lnTo>
                      <a:pt x="4050" y="8371"/>
                    </a:lnTo>
                    <a:lnTo>
                      <a:pt x="2516" y="6392"/>
                    </a:lnTo>
                    <a:cubicBezTo>
                      <a:pt x="2516" y="6392"/>
                      <a:pt x="4285" y="4291"/>
                      <a:pt x="5203" y="2839"/>
                    </a:cubicBezTo>
                    <a:cubicBezTo>
                      <a:pt x="6117" y="1391"/>
                      <a:pt x="5094" y="1"/>
                      <a:pt x="5094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7" name="Google Shape;477;p20"/>
          <p:cNvSpPr txBox="1">
            <a:spLocks noGrp="1"/>
          </p:cNvSpPr>
          <p:nvPr>
            <p:ph type="subTitle" idx="1"/>
          </p:nvPr>
        </p:nvSpPr>
        <p:spPr>
          <a:xfrm>
            <a:off x="140100" y="4356966"/>
            <a:ext cx="90039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Dosis"/>
                <a:ea typeface="Dosis"/>
                <a:cs typeface="Dosis"/>
                <a:sym typeface="Dosis"/>
              </a:rPr>
              <a:t>Réalisé Par :</a:t>
            </a:r>
            <a:r>
              <a:rPr lang="en" dirty="0"/>
              <a:t> 		</a:t>
            </a:r>
            <a:r>
              <a:rPr lang="en" sz="1900" dirty="0">
                <a:latin typeface="Squada One"/>
                <a:ea typeface="Squada One"/>
                <a:cs typeface="Squada One"/>
                <a:sym typeface="Squada One"/>
              </a:rPr>
              <a:t>Achraf </a:t>
            </a:r>
            <a:r>
              <a:rPr lang="en" sz="1900" dirty="0" smtClean="0">
                <a:latin typeface="Squada One"/>
                <a:ea typeface="Squada One"/>
                <a:cs typeface="Squada One"/>
                <a:sym typeface="Squada One"/>
              </a:rPr>
              <a:t>Gouriani</a:t>
            </a:r>
            <a:r>
              <a:rPr lang="en" dirty="0"/>
              <a:t>	</a:t>
            </a:r>
            <a:r>
              <a:rPr lang="en" sz="1900" dirty="0" smtClean="0">
                <a:latin typeface="Squada One"/>
                <a:ea typeface="Squada One"/>
                <a:cs typeface="Squada One"/>
                <a:sym typeface="Squada One"/>
              </a:rPr>
              <a:t>Said </a:t>
            </a:r>
            <a:r>
              <a:rPr lang="en" sz="1900" dirty="0">
                <a:latin typeface="Squada One"/>
                <a:ea typeface="Squada One"/>
                <a:cs typeface="Squada One"/>
                <a:sym typeface="Squada One"/>
              </a:rPr>
              <a:t>JOUETETE</a:t>
            </a:r>
            <a:r>
              <a:rPr lang="en" sz="2400" dirty="0">
                <a:latin typeface="Squada One"/>
                <a:ea typeface="Squada One"/>
                <a:cs typeface="Squada One"/>
                <a:sym typeface="Squada One"/>
              </a:rPr>
              <a:t>	</a:t>
            </a:r>
            <a:r>
              <a:rPr lang="en" sz="1900" dirty="0" smtClean="0">
                <a:latin typeface="Squada One"/>
                <a:ea typeface="Squada One"/>
                <a:cs typeface="Squada One"/>
                <a:sym typeface="Squada One"/>
              </a:rPr>
              <a:t>Ismail </a:t>
            </a:r>
            <a:r>
              <a:rPr lang="en" sz="1900" dirty="0">
                <a:latin typeface="Squada One"/>
                <a:ea typeface="Squada One"/>
                <a:cs typeface="Squada One"/>
                <a:sym typeface="Squada One"/>
              </a:rPr>
              <a:t>LOUGDALI</a:t>
            </a:r>
            <a:endParaRPr sz="1900" dirty="0">
              <a:solidFill>
                <a:srgbClr val="595959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8"/>
          <p:cNvSpPr txBox="1"/>
          <p:nvPr/>
        </p:nvSpPr>
        <p:spPr>
          <a:xfrm>
            <a:off x="3335424" y="249475"/>
            <a:ext cx="3141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osis"/>
                <a:ea typeface="Dosis"/>
                <a:cs typeface="Dosis"/>
                <a:sym typeface="Dosis"/>
              </a:rPr>
              <a:t>Prototype</a:t>
            </a:r>
            <a:endParaRPr sz="2400" b="1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70" name="Google Shape;770;p38"/>
          <p:cNvSpPr txBox="1">
            <a:spLocks noGrp="1"/>
          </p:cNvSpPr>
          <p:nvPr>
            <p:ph type="title" idx="4294967295"/>
          </p:nvPr>
        </p:nvSpPr>
        <p:spPr>
          <a:xfrm>
            <a:off x="201625" y="677125"/>
            <a:ext cx="2217000" cy="15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 page de contact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“DeskTop”</a:t>
            </a:r>
            <a:endParaRPr sz="3000"/>
          </a:p>
        </p:txBody>
      </p:sp>
      <p:sp>
        <p:nvSpPr>
          <p:cNvPr id="771" name="Google Shape;771;p38"/>
          <p:cNvSpPr txBox="1">
            <a:spLocks noGrp="1"/>
          </p:cNvSpPr>
          <p:nvPr>
            <p:ph type="title" idx="4294967295"/>
          </p:nvPr>
        </p:nvSpPr>
        <p:spPr>
          <a:xfrm>
            <a:off x="6742150" y="997925"/>
            <a:ext cx="2217000" cy="15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 page de contact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“mobile”</a:t>
            </a:r>
            <a:endParaRPr sz="3000"/>
          </a:p>
        </p:txBody>
      </p:sp>
      <p:sp>
        <p:nvSpPr>
          <p:cNvPr id="8" name="Google Shape;719;p33"/>
          <p:cNvSpPr txBox="1"/>
          <p:nvPr/>
        </p:nvSpPr>
        <p:spPr>
          <a:xfrm>
            <a:off x="7282800" y="4403525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iSmail Lougdali 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99" y="165809"/>
            <a:ext cx="529651" cy="482383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52" y="249475"/>
            <a:ext cx="2336295" cy="4823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9"/>
          <p:cNvSpPr txBox="1">
            <a:spLocks noGrp="1"/>
          </p:cNvSpPr>
          <p:nvPr>
            <p:ph type="ctrTitle"/>
          </p:nvPr>
        </p:nvSpPr>
        <p:spPr>
          <a:xfrm flipH="1">
            <a:off x="1112800" y="2035374"/>
            <a:ext cx="726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liaison schématisé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0"/>
          <p:cNvSpPr txBox="1">
            <a:spLocks noGrp="1"/>
          </p:cNvSpPr>
          <p:nvPr>
            <p:ph type="ctrTitle"/>
          </p:nvPr>
        </p:nvSpPr>
        <p:spPr>
          <a:xfrm flipH="1">
            <a:off x="5353375" y="337525"/>
            <a:ext cx="2928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 </a:t>
            </a:r>
            <a:r>
              <a:rPr lang="en" sz="3000" dirty="0"/>
              <a:t>DeskTop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811"/>
          <a:stretch/>
        </p:blipFill>
        <p:spPr>
          <a:xfrm>
            <a:off x="185854" y="899532"/>
            <a:ext cx="6534614" cy="4165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1"/>
          <p:cNvSpPr txBox="1">
            <a:spLocks noGrp="1"/>
          </p:cNvSpPr>
          <p:nvPr>
            <p:ph type="ctrTitle"/>
          </p:nvPr>
        </p:nvSpPr>
        <p:spPr>
          <a:xfrm flipH="1">
            <a:off x="5353375" y="337525"/>
            <a:ext cx="2928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 </a:t>
            </a:r>
            <a:r>
              <a:rPr lang="en" sz="3000"/>
              <a:t>mobile</a:t>
            </a:r>
            <a:r>
              <a:rPr lang="en"/>
              <a:t> 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63" y="126381"/>
            <a:ext cx="4371975" cy="49362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2"/>
          <p:cNvSpPr txBox="1">
            <a:spLocks noGrp="1"/>
          </p:cNvSpPr>
          <p:nvPr>
            <p:ph type="title"/>
          </p:nvPr>
        </p:nvSpPr>
        <p:spPr>
          <a:xfrm>
            <a:off x="1612955" y="2123400"/>
            <a:ext cx="59181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présentation des Mockups 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6"/>
          <p:cNvSpPr txBox="1">
            <a:spLocks noGrp="1"/>
          </p:cNvSpPr>
          <p:nvPr>
            <p:ph type="ctrTitle"/>
          </p:nvPr>
        </p:nvSpPr>
        <p:spPr>
          <a:xfrm flipH="1">
            <a:off x="930900" y="337067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lien ver le site d'origine</a:t>
            </a:r>
            <a:endParaRPr dirty="0"/>
          </a:p>
        </p:txBody>
      </p:sp>
      <p:sp>
        <p:nvSpPr>
          <p:cNvPr id="819" name="Google Shape;819;p46"/>
          <p:cNvSpPr txBox="1"/>
          <p:nvPr/>
        </p:nvSpPr>
        <p:spPr>
          <a:xfrm>
            <a:off x="965700" y="2136300"/>
            <a:ext cx="71949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MA" sz="3600" u="sng" dirty="0" smtClean="0">
                <a:solidFill>
                  <a:schemeClr val="hlink"/>
                </a:solidFill>
                <a:latin typeface="Squada One"/>
                <a:ea typeface="Squada One"/>
                <a:cs typeface="Squada One"/>
              </a:rPr>
              <a:t>http</a:t>
            </a:r>
            <a:r>
              <a:rPr lang="fr-MA" sz="3600" u="sng" dirty="0">
                <a:solidFill>
                  <a:schemeClr val="hlink"/>
                </a:solidFill>
                <a:latin typeface="Squada One"/>
                <a:ea typeface="Squada One"/>
                <a:cs typeface="Squada One"/>
              </a:rPr>
              <a:t>://</a:t>
            </a:r>
            <a:r>
              <a:rPr lang="fr-MA" sz="3600" u="sng" dirty="0" smtClean="0">
                <a:solidFill>
                  <a:schemeClr val="hlink"/>
                </a:solidFill>
                <a:latin typeface="Squada One"/>
                <a:ea typeface="Squada One"/>
                <a:cs typeface="Squada One"/>
              </a:rPr>
              <a:t>www.mcdonalds.ma</a:t>
            </a:r>
            <a:endParaRPr sz="3600" u="sng" dirty="0">
              <a:solidFill>
                <a:schemeClr val="hlink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/>
      <p:bldP spid="8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47"/>
          <p:cNvGrpSpPr/>
          <p:nvPr/>
        </p:nvGrpSpPr>
        <p:grpSpPr>
          <a:xfrm>
            <a:off x="882387" y="3164574"/>
            <a:ext cx="3116480" cy="1301090"/>
            <a:chOff x="1202000" y="2798341"/>
            <a:chExt cx="2538884" cy="1059951"/>
          </a:xfrm>
        </p:grpSpPr>
        <p:sp>
          <p:nvSpPr>
            <p:cNvPr id="825" name="Google Shape;825;p47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7"/>
          <p:cNvSpPr txBox="1">
            <a:spLocks noGrp="1"/>
          </p:cNvSpPr>
          <p:nvPr>
            <p:ph type="ctrTitle"/>
          </p:nvPr>
        </p:nvSpPr>
        <p:spPr>
          <a:xfrm>
            <a:off x="5502775" y="1300050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 dirty="0"/>
          </a:p>
        </p:txBody>
      </p:sp>
      <p:grpSp>
        <p:nvGrpSpPr>
          <p:cNvPr id="828" name="Google Shape;828;p47"/>
          <p:cNvGrpSpPr/>
          <p:nvPr/>
        </p:nvGrpSpPr>
        <p:grpSpPr>
          <a:xfrm>
            <a:off x="719989" y="776985"/>
            <a:ext cx="3590530" cy="3589538"/>
            <a:chOff x="1096650" y="934025"/>
            <a:chExt cx="2925075" cy="2924268"/>
          </a:xfrm>
        </p:grpSpPr>
        <p:sp>
          <p:nvSpPr>
            <p:cNvPr id="829" name="Google Shape;829;p47"/>
            <p:cNvSpPr/>
            <p:nvPr/>
          </p:nvSpPr>
          <p:spPr>
            <a:xfrm>
              <a:off x="3687325" y="2463650"/>
              <a:ext cx="317400" cy="400850"/>
            </a:xfrm>
            <a:custGeom>
              <a:avLst/>
              <a:gdLst/>
              <a:ahLst/>
              <a:cxnLst/>
              <a:rect l="l" t="t" r="r" b="b"/>
              <a:pathLst>
                <a:path w="12696" h="16034" extrusionOk="0">
                  <a:moveTo>
                    <a:pt x="10189" y="0"/>
                  </a:moveTo>
                  <a:cubicBezTo>
                    <a:pt x="8155" y="0"/>
                    <a:pt x="5703" y="1549"/>
                    <a:pt x="4028" y="3573"/>
                  </a:cubicBezTo>
                  <a:cubicBezTo>
                    <a:pt x="2018" y="6000"/>
                    <a:pt x="35" y="10955"/>
                    <a:pt x="0" y="12848"/>
                  </a:cubicBezTo>
                  <a:lnTo>
                    <a:pt x="811" y="16034"/>
                  </a:lnTo>
                  <a:lnTo>
                    <a:pt x="3165" y="12300"/>
                  </a:lnTo>
                  <a:cubicBezTo>
                    <a:pt x="4314" y="9245"/>
                    <a:pt x="8082" y="7076"/>
                    <a:pt x="10596" y="5342"/>
                  </a:cubicBezTo>
                  <a:cubicBezTo>
                    <a:pt x="11993" y="4380"/>
                    <a:pt x="12693" y="3121"/>
                    <a:pt x="12696" y="2069"/>
                  </a:cubicBezTo>
                  <a:cubicBezTo>
                    <a:pt x="12696" y="1228"/>
                    <a:pt x="12247" y="518"/>
                    <a:pt x="11341" y="191"/>
                  </a:cubicBezTo>
                  <a:cubicBezTo>
                    <a:pt x="10979" y="59"/>
                    <a:pt x="10592" y="0"/>
                    <a:pt x="1018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3708350" y="2667125"/>
              <a:ext cx="274750" cy="260150"/>
            </a:xfrm>
            <a:custGeom>
              <a:avLst/>
              <a:gdLst/>
              <a:ahLst/>
              <a:cxnLst/>
              <a:rect l="l" t="t" r="r" b="b"/>
              <a:pathLst>
                <a:path w="10990" h="10406" extrusionOk="0">
                  <a:moveTo>
                    <a:pt x="7957" y="0"/>
                  </a:moveTo>
                  <a:cubicBezTo>
                    <a:pt x="7785" y="0"/>
                    <a:pt x="7605" y="10"/>
                    <a:pt x="7418" y="30"/>
                  </a:cubicBezTo>
                  <a:cubicBezTo>
                    <a:pt x="5021" y="286"/>
                    <a:pt x="760" y="3475"/>
                    <a:pt x="1" y="8375"/>
                  </a:cubicBezTo>
                  <a:lnTo>
                    <a:pt x="411" y="10405"/>
                  </a:lnTo>
                  <a:cubicBezTo>
                    <a:pt x="736" y="9347"/>
                    <a:pt x="2066" y="7612"/>
                    <a:pt x="4197" y="6195"/>
                  </a:cubicBezTo>
                  <a:cubicBezTo>
                    <a:pt x="6552" y="4630"/>
                    <a:pt x="9511" y="3943"/>
                    <a:pt x="10214" y="2706"/>
                  </a:cubicBezTo>
                  <a:cubicBezTo>
                    <a:pt x="10989" y="1333"/>
                    <a:pt x="9995" y="0"/>
                    <a:pt x="795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3703450" y="2700000"/>
              <a:ext cx="218025" cy="199150"/>
            </a:xfrm>
            <a:custGeom>
              <a:avLst/>
              <a:gdLst/>
              <a:ahLst/>
              <a:cxnLst/>
              <a:rect l="l" t="t" r="r" b="b"/>
              <a:pathLst>
                <a:path w="8721" h="7966" extrusionOk="0">
                  <a:moveTo>
                    <a:pt x="8574" y="0"/>
                  </a:moveTo>
                  <a:cubicBezTo>
                    <a:pt x="8570" y="0"/>
                    <a:pt x="8566" y="0"/>
                    <a:pt x="8561" y="1"/>
                  </a:cubicBezTo>
                  <a:cubicBezTo>
                    <a:pt x="6389" y="246"/>
                    <a:pt x="2148" y="2156"/>
                    <a:pt x="28" y="7776"/>
                  </a:cubicBezTo>
                  <a:cubicBezTo>
                    <a:pt x="1" y="7849"/>
                    <a:pt x="34" y="7928"/>
                    <a:pt x="107" y="7956"/>
                  </a:cubicBezTo>
                  <a:cubicBezTo>
                    <a:pt x="125" y="7962"/>
                    <a:pt x="145" y="7966"/>
                    <a:pt x="166" y="7966"/>
                  </a:cubicBezTo>
                  <a:cubicBezTo>
                    <a:pt x="217" y="7962"/>
                    <a:pt x="265" y="7928"/>
                    <a:pt x="286" y="7876"/>
                  </a:cubicBezTo>
                  <a:cubicBezTo>
                    <a:pt x="2366" y="2370"/>
                    <a:pt x="6627" y="497"/>
                    <a:pt x="8589" y="277"/>
                  </a:cubicBezTo>
                  <a:cubicBezTo>
                    <a:pt x="8669" y="266"/>
                    <a:pt x="8720" y="201"/>
                    <a:pt x="8714" y="125"/>
                  </a:cubicBezTo>
                  <a:cubicBezTo>
                    <a:pt x="8703" y="51"/>
                    <a:pt x="8645" y="0"/>
                    <a:pt x="8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3687325" y="2463600"/>
              <a:ext cx="334400" cy="400900"/>
            </a:xfrm>
            <a:custGeom>
              <a:avLst/>
              <a:gdLst/>
              <a:ahLst/>
              <a:cxnLst/>
              <a:rect l="l" t="t" r="r" b="b"/>
              <a:pathLst>
                <a:path w="13376" h="16036" extrusionOk="0">
                  <a:moveTo>
                    <a:pt x="10188" y="0"/>
                  </a:moveTo>
                  <a:cubicBezTo>
                    <a:pt x="8154" y="0"/>
                    <a:pt x="5705" y="1553"/>
                    <a:pt x="4028" y="3575"/>
                  </a:cubicBezTo>
                  <a:cubicBezTo>
                    <a:pt x="2018" y="6002"/>
                    <a:pt x="35" y="10957"/>
                    <a:pt x="0" y="12850"/>
                  </a:cubicBezTo>
                  <a:lnTo>
                    <a:pt x="811" y="16036"/>
                  </a:lnTo>
                  <a:lnTo>
                    <a:pt x="3165" y="12302"/>
                  </a:lnTo>
                  <a:cubicBezTo>
                    <a:pt x="4314" y="9247"/>
                    <a:pt x="8082" y="7078"/>
                    <a:pt x="10596" y="5344"/>
                  </a:cubicBezTo>
                  <a:cubicBezTo>
                    <a:pt x="13106" y="3610"/>
                    <a:pt x="13375" y="930"/>
                    <a:pt x="11341" y="193"/>
                  </a:cubicBezTo>
                  <a:cubicBezTo>
                    <a:pt x="10980" y="62"/>
                    <a:pt x="10592" y="0"/>
                    <a:pt x="101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1203300" y="2683450"/>
              <a:ext cx="243125" cy="549400"/>
            </a:xfrm>
            <a:custGeom>
              <a:avLst/>
              <a:gdLst/>
              <a:ahLst/>
              <a:cxnLst/>
              <a:rect l="l" t="t" r="r" b="b"/>
              <a:pathLst>
                <a:path w="9725" h="21976" extrusionOk="0">
                  <a:moveTo>
                    <a:pt x="2107" y="1"/>
                  </a:moveTo>
                  <a:cubicBezTo>
                    <a:pt x="1842" y="1"/>
                    <a:pt x="1607" y="42"/>
                    <a:pt x="1407" y="122"/>
                  </a:cubicBezTo>
                  <a:cubicBezTo>
                    <a:pt x="548" y="467"/>
                    <a:pt x="1" y="1129"/>
                    <a:pt x="1" y="2180"/>
                  </a:cubicBezTo>
                  <a:cubicBezTo>
                    <a:pt x="1" y="3363"/>
                    <a:pt x="700" y="5039"/>
                    <a:pt x="2448" y="7300"/>
                  </a:cubicBezTo>
                  <a:cubicBezTo>
                    <a:pt x="4366" y="9783"/>
                    <a:pt x="6828" y="14996"/>
                    <a:pt x="6831" y="21713"/>
                  </a:cubicBezTo>
                  <a:cubicBezTo>
                    <a:pt x="6831" y="21799"/>
                    <a:pt x="6831" y="21885"/>
                    <a:pt x="6828" y="21976"/>
                  </a:cubicBezTo>
                  <a:lnTo>
                    <a:pt x="9137" y="20655"/>
                  </a:lnTo>
                  <a:cubicBezTo>
                    <a:pt x="9137" y="20655"/>
                    <a:pt x="9724" y="17420"/>
                    <a:pt x="9724" y="13638"/>
                  </a:cubicBezTo>
                  <a:cubicBezTo>
                    <a:pt x="9724" y="12224"/>
                    <a:pt x="9641" y="10735"/>
                    <a:pt x="9417" y="9307"/>
                  </a:cubicBezTo>
                  <a:cubicBezTo>
                    <a:pt x="8379" y="2736"/>
                    <a:pt x="4279" y="1"/>
                    <a:pt x="210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1096650" y="2841750"/>
              <a:ext cx="320975" cy="484925"/>
            </a:xfrm>
            <a:custGeom>
              <a:avLst/>
              <a:gdLst/>
              <a:ahLst/>
              <a:cxnLst/>
              <a:rect l="l" t="t" r="r" b="b"/>
              <a:pathLst>
                <a:path w="12839" h="19397" extrusionOk="0">
                  <a:moveTo>
                    <a:pt x="2673" y="1"/>
                  </a:moveTo>
                  <a:cubicBezTo>
                    <a:pt x="2247" y="1"/>
                    <a:pt x="1813" y="83"/>
                    <a:pt x="1504" y="365"/>
                  </a:cubicBezTo>
                  <a:cubicBezTo>
                    <a:pt x="1049" y="782"/>
                    <a:pt x="1019" y="1506"/>
                    <a:pt x="1221" y="2089"/>
                  </a:cubicBezTo>
                  <a:cubicBezTo>
                    <a:pt x="1425" y="2672"/>
                    <a:pt x="1815" y="3169"/>
                    <a:pt x="2108" y="3713"/>
                  </a:cubicBezTo>
                  <a:cubicBezTo>
                    <a:pt x="2246" y="3965"/>
                    <a:pt x="2363" y="4234"/>
                    <a:pt x="2391" y="4520"/>
                  </a:cubicBezTo>
                  <a:cubicBezTo>
                    <a:pt x="2432" y="4982"/>
                    <a:pt x="2228" y="5430"/>
                    <a:pt x="1970" y="5813"/>
                  </a:cubicBezTo>
                  <a:cubicBezTo>
                    <a:pt x="1611" y="6347"/>
                    <a:pt x="1139" y="6792"/>
                    <a:pt x="739" y="7296"/>
                  </a:cubicBezTo>
                  <a:cubicBezTo>
                    <a:pt x="343" y="7799"/>
                    <a:pt x="8" y="8395"/>
                    <a:pt x="5" y="9040"/>
                  </a:cubicBezTo>
                  <a:cubicBezTo>
                    <a:pt x="1" y="9872"/>
                    <a:pt x="646" y="10482"/>
                    <a:pt x="1263" y="10943"/>
                  </a:cubicBezTo>
                  <a:cubicBezTo>
                    <a:pt x="1821" y="11365"/>
                    <a:pt x="2435" y="11847"/>
                    <a:pt x="2521" y="12540"/>
                  </a:cubicBezTo>
                  <a:cubicBezTo>
                    <a:pt x="2566" y="12881"/>
                    <a:pt x="2470" y="13226"/>
                    <a:pt x="2373" y="13561"/>
                  </a:cubicBezTo>
                  <a:cubicBezTo>
                    <a:pt x="2276" y="13895"/>
                    <a:pt x="2180" y="14233"/>
                    <a:pt x="2084" y="14571"/>
                  </a:cubicBezTo>
                  <a:cubicBezTo>
                    <a:pt x="1984" y="14912"/>
                    <a:pt x="1888" y="15257"/>
                    <a:pt x="1835" y="15612"/>
                  </a:cubicBezTo>
                  <a:cubicBezTo>
                    <a:pt x="1739" y="16295"/>
                    <a:pt x="1818" y="16954"/>
                    <a:pt x="2125" y="17571"/>
                  </a:cubicBezTo>
                  <a:cubicBezTo>
                    <a:pt x="2391" y="18101"/>
                    <a:pt x="2790" y="18571"/>
                    <a:pt x="3284" y="18902"/>
                  </a:cubicBezTo>
                  <a:cubicBezTo>
                    <a:pt x="3521" y="19060"/>
                    <a:pt x="4069" y="19397"/>
                    <a:pt x="4458" y="19397"/>
                  </a:cubicBezTo>
                  <a:cubicBezTo>
                    <a:pt x="4544" y="19397"/>
                    <a:pt x="4622" y="19381"/>
                    <a:pt x="4687" y="19343"/>
                  </a:cubicBezTo>
                  <a:cubicBezTo>
                    <a:pt x="4746" y="19312"/>
                    <a:pt x="11073" y="15664"/>
                    <a:pt x="11094" y="15644"/>
                  </a:cubicBezTo>
                  <a:cubicBezTo>
                    <a:pt x="11094" y="15644"/>
                    <a:pt x="11969" y="14406"/>
                    <a:pt x="12269" y="13716"/>
                  </a:cubicBezTo>
                  <a:cubicBezTo>
                    <a:pt x="12628" y="12881"/>
                    <a:pt x="12738" y="12329"/>
                    <a:pt x="12800" y="11578"/>
                  </a:cubicBezTo>
                  <a:cubicBezTo>
                    <a:pt x="12838" y="11137"/>
                    <a:pt x="12786" y="10695"/>
                    <a:pt x="12555" y="10313"/>
                  </a:cubicBezTo>
                  <a:cubicBezTo>
                    <a:pt x="12028" y="9444"/>
                    <a:pt x="11086" y="9075"/>
                    <a:pt x="10769" y="8106"/>
                  </a:cubicBezTo>
                  <a:cubicBezTo>
                    <a:pt x="10407" y="7017"/>
                    <a:pt x="11363" y="5747"/>
                    <a:pt x="10845" y="4720"/>
                  </a:cubicBezTo>
                  <a:cubicBezTo>
                    <a:pt x="10586" y="4199"/>
                    <a:pt x="10010" y="3909"/>
                    <a:pt x="9445" y="3761"/>
                  </a:cubicBezTo>
                  <a:cubicBezTo>
                    <a:pt x="8883" y="3613"/>
                    <a:pt x="8290" y="3565"/>
                    <a:pt x="7749" y="3344"/>
                  </a:cubicBezTo>
                  <a:cubicBezTo>
                    <a:pt x="6345" y="2779"/>
                    <a:pt x="5591" y="1213"/>
                    <a:pt x="4270" y="479"/>
                  </a:cubicBezTo>
                  <a:cubicBezTo>
                    <a:pt x="3860" y="252"/>
                    <a:pt x="3404" y="41"/>
                    <a:pt x="2935" y="10"/>
                  </a:cubicBezTo>
                  <a:cubicBezTo>
                    <a:pt x="2849" y="4"/>
                    <a:pt x="2761" y="1"/>
                    <a:pt x="267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3004600" y="2482425"/>
              <a:ext cx="74700" cy="94175"/>
            </a:xfrm>
            <a:custGeom>
              <a:avLst/>
              <a:gdLst/>
              <a:ahLst/>
              <a:cxnLst/>
              <a:rect l="l" t="t" r="r" b="b"/>
              <a:pathLst>
                <a:path w="2988" h="3767" extrusionOk="0">
                  <a:moveTo>
                    <a:pt x="2916" y="1"/>
                  </a:moveTo>
                  <a:cubicBezTo>
                    <a:pt x="2898" y="1"/>
                    <a:pt x="2878" y="7"/>
                    <a:pt x="2856" y="19"/>
                  </a:cubicBezTo>
                  <a:lnTo>
                    <a:pt x="132" y="1598"/>
                  </a:lnTo>
                  <a:cubicBezTo>
                    <a:pt x="60" y="1639"/>
                    <a:pt x="1" y="1743"/>
                    <a:pt x="1" y="1825"/>
                  </a:cubicBezTo>
                  <a:lnTo>
                    <a:pt x="1" y="3673"/>
                  </a:lnTo>
                  <a:cubicBezTo>
                    <a:pt x="1" y="3732"/>
                    <a:pt x="31" y="3767"/>
                    <a:pt x="74" y="3767"/>
                  </a:cubicBezTo>
                  <a:cubicBezTo>
                    <a:pt x="92" y="3767"/>
                    <a:pt x="112" y="3761"/>
                    <a:pt x="132" y="3749"/>
                  </a:cubicBezTo>
                  <a:lnTo>
                    <a:pt x="2856" y="2170"/>
                  </a:lnTo>
                  <a:cubicBezTo>
                    <a:pt x="2929" y="2129"/>
                    <a:pt x="2987" y="2026"/>
                    <a:pt x="2987" y="1939"/>
                  </a:cubicBezTo>
                  <a:lnTo>
                    <a:pt x="2987" y="94"/>
                  </a:lnTo>
                  <a:cubicBezTo>
                    <a:pt x="2987" y="34"/>
                    <a:pt x="2958" y="1"/>
                    <a:pt x="29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3692325" y="2495850"/>
              <a:ext cx="256375" cy="327500"/>
            </a:xfrm>
            <a:custGeom>
              <a:avLst/>
              <a:gdLst/>
              <a:ahLst/>
              <a:cxnLst/>
              <a:rect l="l" t="t" r="r" b="b"/>
              <a:pathLst>
                <a:path w="10255" h="13100" extrusionOk="0">
                  <a:moveTo>
                    <a:pt x="10103" y="0"/>
                  </a:moveTo>
                  <a:cubicBezTo>
                    <a:pt x="10087" y="0"/>
                    <a:pt x="10071" y="3"/>
                    <a:pt x="10055" y="9"/>
                  </a:cubicBezTo>
                  <a:cubicBezTo>
                    <a:pt x="6841" y="1137"/>
                    <a:pt x="1418" y="6388"/>
                    <a:pt x="18" y="12933"/>
                  </a:cubicBezTo>
                  <a:cubicBezTo>
                    <a:pt x="0" y="13008"/>
                    <a:pt x="48" y="13081"/>
                    <a:pt x="121" y="13098"/>
                  </a:cubicBezTo>
                  <a:cubicBezTo>
                    <a:pt x="131" y="13098"/>
                    <a:pt x="140" y="13099"/>
                    <a:pt x="148" y="13099"/>
                  </a:cubicBezTo>
                  <a:cubicBezTo>
                    <a:pt x="152" y="13099"/>
                    <a:pt x="156" y="13099"/>
                    <a:pt x="159" y="13098"/>
                  </a:cubicBezTo>
                  <a:cubicBezTo>
                    <a:pt x="221" y="13095"/>
                    <a:pt x="273" y="13053"/>
                    <a:pt x="287" y="12991"/>
                  </a:cubicBezTo>
                  <a:cubicBezTo>
                    <a:pt x="1669" y="6543"/>
                    <a:pt x="6993" y="1378"/>
                    <a:pt x="10144" y="268"/>
                  </a:cubicBezTo>
                  <a:cubicBezTo>
                    <a:pt x="10217" y="243"/>
                    <a:pt x="10255" y="165"/>
                    <a:pt x="10231" y="92"/>
                  </a:cubicBezTo>
                  <a:cubicBezTo>
                    <a:pt x="10212" y="36"/>
                    <a:pt x="10160" y="0"/>
                    <a:pt x="10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1182175" y="2683450"/>
              <a:ext cx="277250" cy="549400"/>
            </a:xfrm>
            <a:custGeom>
              <a:avLst/>
              <a:gdLst/>
              <a:ahLst/>
              <a:cxnLst/>
              <a:rect l="l" t="t" r="r" b="b"/>
              <a:pathLst>
                <a:path w="11090" h="21976" extrusionOk="0">
                  <a:moveTo>
                    <a:pt x="2955" y="0"/>
                  </a:moveTo>
                  <a:cubicBezTo>
                    <a:pt x="2689" y="0"/>
                    <a:pt x="2451" y="41"/>
                    <a:pt x="2252" y="122"/>
                  </a:cubicBezTo>
                  <a:cubicBezTo>
                    <a:pt x="428" y="853"/>
                    <a:pt x="1" y="3039"/>
                    <a:pt x="3293" y="7300"/>
                  </a:cubicBezTo>
                  <a:cubicBezTo>
                    <a:pt x="5235" y="9814"/>
                    <a:pt x="7735" y="15131"/>
                    <a:pt x="7673" y="21976"/>
                  </a:cubicBezTo>
                  <a:lnTo>
                    <a:pt x="9982" y="20655"/>
                  </a:lnTo>
                  <a:cubicBezTo>
                    <a:pt x="9982" y="20655"/>
                    <a:pt x="11090" y="14552"/>
                    <a:pt x="10262" y="9307"/>
                  </a:cubicBezTo>
                  <a:cubicBezTo>
                    <a:pt x="9223" y="2737"/>
                    <a:pt x="5126" y="0"/>
                    <a:pt x="29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1265625" y="2709875"/>
              <a:ext cx="157600" cy="449700"/>
            </a:xfrm>
            <a:custGeom>
              <a:avLst/>
              <a:gdLst/>
              <a:ahLst/>
              <a:cxnLst/>
              <a:rect l="l" t="t" r="r" b="b"/>
              <a:pathLst>
                <a:path w="6304" h="17988" extrusionOk="0">
                  <a:moveTo>
                    <a:pt x="183" y="0"/>
                  </a:moveTo>
                  <a:cubicBezTo>
                    <a:pt x="139" y="0"/>
                    <a:pt x="96" y="17"/>
                    <a:pt x="62" y="51"/>
                  </a:cubicBezTo>
                  <a:cubicBezTo>
                    <a:pt x="0" y="113"/>
                    <a:pt x="0" y="220"/>
                    <a:pt x="66" y="282"/>
                  </a:cubicBezTo>
                  <a:cubicBezTo>
                    <a:pt x="3186" y="3330"/>
                    <a:pt x="5962" y="10895"/>
                    <a:pt x="5010" y="17801"/>
                  </a:cubicBezTo>
                  <a:cubicBezTo>
                    <a:pt x="4997" y="17891"/>
                    <a:pt x="5059" y="17974"/>
                    <a:pt x="5148" y="17988"/>
                  </a:cubicBezTo>
                  <a:lnTo>
                    <a:pt x="5172" y="17988"/>
                  </a:lnTo>
                  <a:cubicBezTo>
                    <a:pt x="5252" y="17988"/>
                    <a:pt x="5324" y="17929"/>
                    <a:pt x="5334" y="17846"/>
                  </a:cubicBezTo>
                  <a:cubicBezTo>
                    <a:pt x="6303" y="10839"/>
                    <a:pt x="3472" y="3151"/>
                    <a:pt x="296" y="48"/>
                  </a:cubicBezTo>
                  <a:cubicBezTo>
                    <a:pt x="265" y="16"/>
                    <a:pt x="22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175550" y="2867800"/>
              <a:ext cx="143000" cy="407625"/>
            </a:xfrm>
            <a:custGeom>
              <a:avLst/>
              <a:gdLst/>
              <a:ahLst/>
              <a:cxnLst/>
              <a:rect l="l" t="t" r="r" b="b"/>
              <a:pathLst>
                <a:path w="5720" h="16305" extrusionOk="0">
                  <a:moveTo>
                    <a:pt x="181" y="1"/>
                  </a:moveTo>
                  <a:cubicBezTo>
                    <a:pt x="138" y="1"/>
                    <a:pt x="94" y="18"/>
                    <a:pt x="62" y="54"/>
                  </a:cubicBezTo>
                  <a:cubicBezTo>
                    <a:pt x="0" y="120"/>
                    <a:pt x="3" y="223"/>
                    <a:pt x="69" y="286"/>
                  </a:cubicBezTo>
                  <a:cubicBezTo>
                    <a:pt x="2311" y="2382"/>
                    <a:pt x="5389" y="9598"/>
                    <a:pt x="5117" y="16133"/>
                  </a:cubicBezTo>
                  <a:cubicBezTo>
                    <a:pt x="5113" y="16222"/>
                    <a:pt x="5182" y="16301"/>
                    <a:pt x="5276" y="16305"/>
                  </a:cubicBezTo>
                  <a:lnTo>
                    <a:pt x="5279" y="16305"/>
                  </a:lnTo>
                  <a:cubicBezTo>
                    <a:pt x="5368" y="16305"/>
                    <a:pt x="5441" y="16236"/>
                    <a:pt x="5444" y="16146"/>
                  </a:cubicBezTo>
                  <a:cubicBezTo>
                    <a:pt x="5720" y="9519"/>
                    <a:pt x="2580" y="2185"/>
                    <a:pt x="293" y="44"/>
                  </a:cubicBezTo>
                  <a:cubicBezTo>
                    <a:pt x="262" y="16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159250" y="3054800"/>
              <a:ext cx="128475" cy="27550"/>
            </a:xfrm>
            <a:custGeom>
              <a:avLst/>
              <a:gdLst/>
              <a:ahLst/>
              <a:cxnLst/>
              <a:rect l="l" t="t" r="r" b="b"/>
              <a:pathLst>
                <a:path w="5139" h="1102" extrusionOk="0">
                  <a:moveTo>
                    <a:pt x="170" y="1"/>
                  </a:moveTo>
                  <a:cubicBezTo>
                    <a:pt x="73" y="1"/>
                    <a:pt x="7" y="72"/>
                    <a:pt x="4" y="160"/>
                  </a:cubicBezTo>
                  <a:cubicBezTo>
                    <a:pt x="0" y="249"/>
                    <a:pt x="70" y="325"/>
                    <a:pt x="162" y="332"/>
                  </a:cubicBezTo>
                  <a:cubicBezTo>
                    <a:pt x="186" y="332"/>
                    <a:pt x="2804" y="446"/>
                    <a:pt x="4903" y="1094"/>
                  </a:cubicBezTo>
                  <a:cubicBezTo>
                    <a:pt x="4920" y="1101"/>
                    <a:pt x="4938" y="1101"/>
                    <a:pt x="4952" y="1101"/>
                  </a:cubicBezTo>
                  <a:cubicBezTo>
                    <a:pt x="5024" y="1101"/>
                    <a:pt x="5089" y="1056"/>
                    <a:pt x="5110" y="987"/>
                  </a:cubicBezTo>
                  <a:cubicBezTo>
                    <a:pt x="5138" y="901"/>
                    <a:pt x="5089" y="808"/>
                    <a:pt x="5003" y="780"/>
                  </a:cubicBezTo>
                  <a:cubicBezTo>
                    <a:pt x="2862" y="118"/>
                    <a:pt x="204" y="1"/>
                    <a:pt x="176" y="1"/>
                  </a:cubicBezTo>
                  <a:cubicBezTo>
                    <a:pt x="174" y="1"/>
                    <a:pt x="17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215725" y="2308700"/>
              <a:ext cx="2510500" cy="1444425"/>
            </a:xfrm>
            <a:custGeom>
              <a:avLst/>
              <a:gdLst/>
              <a:ahLst/>
              <a:cxnLst/>
              <a:rect l="l" t="t" r="r" b="b"/>
              <a:pathLst>
                <a:path w="100420" h="57777" extrusionOk="0">
                  <a:moveTo>
                    <a:pt x="65079" y="1"/>
                  </a:moveTo>
                  <a:cubicBezTo>
                    <a:pt x="64601" y="1"/>
                    <a:pt x="64122" y="106"/>
                    <a:pt x="63757" y="316"/>
                  </a:cubicBezTo>
                  <a:lnTo>
                    <a:pt x="731" y="36713"/>
                  </a:lnTo>
                  <a:cubicBezTo>
                    <a:pt x="0" y="37138"/>
                    <a:pt x="0" y="37821"/>
                    <a:pt x="731" y="38241"/>
                  </a:cubicBezTo>
                  <a:lnTo>
                    <a:pt x="34021" y="57460"/>
                  </a:lnTo>
                  <a:cubicBezTo>
                    <a:pt x="34385" y="57671"/>
                    <a:pt x="34862" y="57776"/>
                    <a:pt x="35340" y="57776"/>
                  </a:cubicBezTo>
                  <a:cubicBezTo>
                    <a:pt x="35818" y="57776"/>
                    <a:pt x="36297" y="57671"/>
                    <a:pt x="36663" y="57460"/>
                  </a:cubicBezTo>
                  <a:lnTo>
                    <a:pt x="99688" y="21063"/>
                  </a:lnTo>
                  <a:cubicBezTo>
                    <a:pt x="100420" y="20643"/>
                    <a:pt x="100420" y="19956"/>
                    <a:pt x="99688" y="19536"/>
                  </a:cubicBezTo>
                  <a:lnTo>
                    <a:pt x="66398" y="316"/>
                  </a:lnTo>
                  <a:cubicBezTo>
                    <a:pt x="66034" y="106"/>
                    <a:pt x="65557" y="1"/>
                    <a:pt x="6507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658450" y="3423975"/>
              <a:ext cx="142400" cy="74925"/>
            </a:xfrm>
            <a:custGeom>
              <a:avLst/>
              <a:gdLst/>
              <a:ahLst/>
              <a:cxnLst/>
              <a:rect l="l" t="t" r="r" b="b"/>
              <a:pathLst>
                <a:path w="5696" h="2997" extrusionOk="0">
                  <a:moveTo>
                    <a:pt x="2848" y="0"/>
                  </a:moveTo>
                  <a:cubicBezTo>
                    <a:pt x="2184" y="0"/>
                    <a:pt x="1521" y="147"/>
                    <a:pt x="1014" y="440"/>
                  </a:cubicBezTo>
                  <a:cubicBezTo>
                    <a:pt x="0" y="1023"/>
                    <a:pt x="0" y="1971"/>
                    <a:pt x="1014" y="2557"/>
                  </a:cubicBezTo>
                  <a:cubicBezTo>
                    <a:pt x="1521" y="2850"/>
                    <a:pt x="2184" y="2997"/>
                    <a:pt x="2848" y="2997"/>
                  </a:cubicBezTo>
                  <a:cubicBezTo>
                    <a:pt x="3512" y="2997"/>
                    <a:pt x="4175" y="2850"/>
                    <a:pt x="4682" y="2557"/>
                  </a:cubicBezTo>
                  <a:cubicBezTo>
                    <a:pt x="5696" y="1971"/>
                    <a:pt x="5696" y="1023"/>
                    <a:pt x="4682" y="440"/>
                  </a:cubicBezTo>
                  <a:cubicBezTo>
                    <a:pt x="4175" y="147"/>
                    <a:pt x="3512" y="0"/>
                    <a:pt x="28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1406800" y="2418000"/>
              <a:ext cx="2139350" cy="1232375"/>
            </a:xfrm>
            <a:custGeom>
              <a:avLst/>
              <a:gdLst/>
              <a:ahLst/>
              <a:cxnLst/>
              <a:rect l="l" t="t" r="r" b="b"/>
              <a:pathLst>
                <a:path w="85574" h="49295" extrusionOk="0">
                  <a:moveTo>
                    <a:pt x="52913" y="0"/>
                  </a:moveTo>
                  <a:cubicBezTo>
                    <a:pt x="52625" y="0"/>
                    <a:pt x="52337" y="64"/>
                    <a:pt x="52117" y="192"/>
                  </a:cubicBezTo>
                  <a:lnTo>
                    <a:pt x="439" y="30045"/>
                  </a:lnTo>
                  <a:cubicBezTo>
                    <a:pt x="1" y="30297"/>
                    <a:pt x="1" y="30707"/>
                    <a:pt x="439" y="30963"/>
                  </a:cubicBezTo>
                  <a:lnTo>
                    <a:pt x="31861" y="49106"/>
                  </a:lnTo>
                  <a:cubicBezTo>
                    <a:pt x="32079" y="49232"/>
                    <a:pt x="32367" y="49295"/>
                    <a:pt x="32654" y="49295"/>
                  </a:cubicBezTo>
                  <a:cubicBezTo>
                    <a:pt x="32941" y="49295"/>
                    <a:pt x="33228" y="49232"/>
                    <a:pt x="33447" y="49106"/>
                  </a:cubicBezTo>
                  <a:lnTo>
                    <a:pt x="85139" y="19246"/>
                  </a:lnTo>
                  <a:cubicBezTo>
                    <a:pt x="85573" y="18994"/>
                    <a:pt x="85573" y="18584"/>
                    <a:pt x="85139" y="18329"/>
                  </a:cubicBezTo>
                  <a:lnTo>
                    <a:pt x="53704" y="189"/>
                  </a:lnTo>
                  <a:cubicBezTo>
                    <a:pt x="53486" y="63"/>
                    <a:pt x="53200" y="0"/>
                    <a:pt x="52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1696725" y="3035250"/>
              <a:ext cx="767025" cy="441525"/>
            </a:xfrm>
            <a:custGeom>
              <a:avLst/>
              <a:gdLst/>
              <a:ahLst/>
              <a:cxnLst/>
              <a:rect l="l" t="t" r="r" b="b"/>
              <a:pathLst>
                <a:path w="30681" h="17661" extrusionOk="0">
                  <a:moveTo>
                    <a:pt x="12095" y="1"/>
                  </a:moveTo>
                  <a:lnTo>
                    <a:pt x="365" y="6772"/>
                  </a:lnTo>
                  <a:cubicBezTo>
                    <a:pt x="0" y="6983"/>
                    <a:pt x="0" y="7324"/>
                    <a:pt x="365" y="7535"/>
                  </a:cubicBezTo>
                  <a:lnTo>
                    <a:pt x="17630" y="17503"/>
                  </a:lnTo>
                  <a:cubicBezTo>
                    <a:pt x="17810" y="17608"/>
                    <a:pt x="18049" y="17661"/>
                    <a:pt x="18288" y="17661"/>
                  </a:cubicBezTo>
                  <a:cubicBezTo>
                    <a:pt x="18528" y="17661"/>
                    <a:pt x="18767" y="17608"/>
                    <a:pt x="18950" y="17503"/>
                  </a:cubicBezTo>
                  <a:lnTo>
                    <a:pt x="30680" y="10731"/>
                  </a:lnTo>
                  <a:lnTo>
                    <a:pt x="1209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8585" y="10731"/>
                  </a:lnTo>
                  <a:lnTo>
                    <a:pt x="18585" y="10731"/>
                  </a:lnTo>
                  <a:lnTo>
                    <a:pt x="16396" y="2024"/>
                  </a:lnTo>
                  <a:cubicBezTo>
                    <a:pt x="16344" y="1817"/>
                    <a:pt x="16231" y="1628"/>
                    <a:pt x="16069" y="1494"/>
                  </a:cubicBezTo>
                  <a:cubicBezTo>
                    <a:pt x="16065" y="1494"/>
                    <a:pt x="16065" y="1490"/>
                    <a:pt x="16061" y="1490"/>
                  </a:cubicBezTo>
                  <a:cubicBezTo>
                    <a:pt x="15896" y="1349"/>
                    <a:pt x="15693" y="1259"/>
                    <a:pt x="15475" y="12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2404" y="9445"/>
                  </a:lnTo>
                  <a:cubicBezTo>
                    <a:pt x="2235" y="9430"/>
                    <a:pt x="2090" y="9310"/>
                    <a:pt x="2056" y="91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2092025" y="3285675"/>
              <a:ext cx="78475" cy="196725"/>
            </a:xfrm>
            <a:custGeom>
              <a:avLst/>
              <a:gdLst/>
              <a:ahLst/>
              <a:cxnLst/>
              <a:rect l="l" t="t" r="r" b="b"/>
              <a:pathLst>
                <a:path w="3139" h="7869" extrusionOk="0">
                  <a:moveTo>
                    <a:pt x="0" y="0"/>
                  </a:moveTo>
                  <a:lnTo>
                    <a:pt x="2476" y="7868"/>
                  </a:lnTo>
                  <a:lnTo>
                    <a:pt x="3138" y="7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1689275" y="3204550"/>
              <a:ext cx="340800" cy="45375"/>
            </a:xfrm>
            <a:custGeom>
              <a:avLst/>
              <a:gdLst/>
              <a:ahLst/>
              <a:cxnLst/>
              <a:rect l="l" t="t" r="r" b="b"/>
              <a:pathLst>
                <a:path w="13632" h="1815" extrusionOk="0">
                  <a:moveTo>
                    <a:pt x="663" y="0"/>
                  </a:moveTo>
                  <a:lnTo>
                    <a:pt x="1" y="383"/>
                  </a:lnTo>
                  <a:lnTo>
                    <a:pt x="13631" y="181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2254250" y="2611600"/>
              <a:ext cx="945475" cy="543300"/>
            </a:xfrm>
            <a:custGeom>
              <a:avLst/>
              <a:gdLst/>
              <a:ahLst/>
              <a:cxnLst/>
              <a:rect l="l" t="t" r="r" b="b"/>
              <a:pathLst>
                <a:path w="37819" h="21732" extrusionOk="0">
                  <a:moveTo>
                    <a:pt x="22009" y="0"/>
                  </a:moveTo>
                  <a:cubicBezTo>
                    <a:pt x="21769" y="0"/>
                    <a:pt x="21530" y="53"/>
                    <a:pt x="21347" y="158"/>
                  </a:cubicBezTo>
                  <a:lnTo>
                    <a:pt x="366" y="12275"/>
                  </a:lnTo>
                  <a:cubicBezTo>
                    <a:pt x="1" y="12485"/>
                    <a:pt x="1" y="12826"/>
                    <a:pt x="366" y="13037"/>
                  </a:cubicBezTo>
                  <a:lnTo>
                    <a:pt x="15151" y="21574"/>
                  </a:lnTo>
                  <a:cubicBezTo>
                    <a:pt x="15334" y="21679"/>
                    <a:pt x="15573" y="21731"/>
                    <a:pt x="15813" y="21731"/>
                  </a:cubicBezTo>
                  <a:cubicBezTo>
                    <a:pt x="16052" y="21731"/>
                    <a:pt x="16290" y="21679"/>
                    <a:pt x="16472" y="21574"/>
                  </a:cubicBezTo>
                  <a:lnTo>
                    <a:pt x="37456" y="9458"/>
                  </a:lnTo>
                  <a:cubicBezTo>
                    <a:pt x="37818" y="9247"/>
                    <a:pt x="37818" y="8906"/>
                    <a:pt x="37456" y="8696"/>
                  </a:cubicBezTo>
                  <a:lnTo>
                    <a:pt x="22667" y="158"/>
                  </a:lnTo>
                  <a:cubicBezTo>
                    <a:pt x="22487" y="53"/>
                    <a:pt x="22248" y="0"/>
                    <a:pt x="2200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2547150" y="2788450"/>
              <a:ext cx="359650" cy="189600"/>
            </a:xfrm>
            <a:custGeom>
              <a:avLst/>
              <a:gdLst/>
              <a:ahLst/>
              <a:cxnLst/>
              <a:rect l="l" t="t" r="r" b="b"/>
              <a:pathLst>
                <a:path w="14386" h="7584" extrusionOk="0">
                  <a:moveTo>
                    <a:pt x="7046" y="2745"/>
                  </a:moveTo>
                  <a:cubicBezTo>
                    <a:pt x="7065" y="2745"/>
                    <a:pt x="7084" y="2745"/>
                    <a:pt x="7103" y="2745"/>
                  </a:cubicBezTo>
                  <a:cubicBezTo>
                    <a:pt x="7700" y="2752"/>
                    <a:pt x="8262" y="2908"/>
                    <a:pt x="8782" y="3207"/>
                  </a:cubicBezTo>
                  <a:cubicBezTo>
                    <a:pt x="9193" y="3445"/>
                    <a:pt x="9462" y="3694"/>
                    <a:pt x="9586" y="3949"/>
                  </a:cubicBezTo>
                  <a:lnTo>
                    <a:pt x="7990" y="4873"/>
                  </a:lnTo>
                  <a:cubicBezTo>
                    <a:pt x="7711" y="5032"/>
                    <a:pt x="7386" y="5111"/>
                    <a:pt x="7012" y="5111"/>
                  </a:cubicBezTo>
                  <a:cubicBezTo>
                    <a:pt x="6932" y="5111"/>
                    <a:pt x="6850" y="5108"/>
                    <a:pt x="6766" y="5100"/>
                  </a:cubicBezTo>
                  <a:cubicBezTo>
                    <a:pt x="6287" y="5059"/>
                    <a:pt x="5865" y="4932"/>
                    <a:pt x="5497" y="4717"/>
                  </a:cubicBezTo>
                  <a:cubicBezTo>
                    <a:pt x="5031" y="4448"/>
                    <a:pt x="4790" y="4190"/>
                    <a:pt x="4780" y="3939"/>
                  </a:cubicBezTo>
                  <a:cubicBezTo>
                    <a:pt x="4769" y="3690"/>
                    <a:pt x="4987" y="3439"/>
                    <a:pt x="5428" y="3180"/>
                  </a:cubicBezTo>
                  <a:cubicBezTo>
                    <a:pt x="5931" y="2890"/>
                    <a:pt x="6471" y="2745"/>
                    <a:pt x="7046" y="2745"/>
                  </a:cubicBezTo>
                  <a:close/>
                  <a:moveTo>
                    <a:pt x="6704" y="1"/>
                  </a:moveTo>
                  <a:cubicBezTo>
                    <a:pt x="6249" y="1"/>
                    <a:pt x="5794" y="34"/>
                    <a:pt x="5338" y="101"/>
                  </a:cubicBezTo>
                  <a:cubicBezTo>
                    <a:pt x="4204" y="263"/>
                    <a:pt x="3114" y="646"/>
                    <a:pt x="2066" y="1253"/>
                  </a:cubicBezTo>
                  <a:cubicBezTo>
                    <a:pt x="1145" y="1784"/>
                    <a:pt x="549" y="2356"/>
                    <a:pt x="273" y="2976"/>
                  </a:cubicBezTo>
                  <a:cubicBezTo>
                    <a:pt x="1" y="3594"/>
                    <a:pt x="42" y="4214"/>
                    <a:pt x="408" y="4835"/>
                  </a:cubicBezTo>
                  <a:cubicBezTo>
                    <a:pt x="770" y="5456"/>
                    <a:pt x="1422" y="6038"/>
                    <a:pt x="2363" y="6583"/>
                  </a:cubicBezTo>
                  <a:cubicBezTo>
                    <a:pt x="2808" y="6838"/>
                    <a:pt x="3287" y="7052"/>
                    <a:pt x="3804" y="7228"/>
                  </a:cubicBezTo>
                  <a:cubicBezTo>
                    <a:pt x="4321" y="7403"/>
                    <a:pt x="4814" y="7518"/>
                    <a:pt x="5280" y="7576"/>
                  </a:cubicBezTo>
                  <a:cubicBezTo>
                    <a:pt x="5309" y="7581"/>
                    <a:pt x="5335" y="7583"/>
                    <a:pt x="5359" y="7583"/>
                  </a:cubicBezTo>
                  <a:cubicBezTo>
                    <a:pt x="5403" y="7583"/>
                    <a:pt x="5438" y="7576"/>
                    <a:pt x="5462" y="7562"/>
                  </a:cubicBezTo>
                  <a:cubicBezTo>
                    <a:pt x="5472" y="7559"/>
                    <a:pt x="5490" y="7538"/>
                    <a:pt x="5521" y="7504"/>
                  </a:cubicBezTo>
                  <a:lnTo>
                    <a:pt x="5921" y="6938"/>
                  </a:lnTo>
                  <a:cubicBezTo>
                    <a:pt x="5945" y="6900"/>
                    <a:pt x="5945" y="6873"/>
                    <a:pt x="5921" y="6859"/>
                  </a:cubicBezTo>
                  <a:cubicBezTo>
                    <a:pt x="5900" y="6845"/>
                    <a:pt x="5859" y="6835"/>
                    <a:pt x="5797" y="6828"/>
                  </a:cubicBezTo>
                  <a:cubicBezTo>
                    <a:pt x="5414" y="6790"/>
                    <a:pt x="5004" y="6700"/>
                    <a:pt x="4562" y="6552"/>
                  </a:cubicBezTo>
                  <a:cubicBezTo>
                    <a:pt x="4121" y="6404"/>
                    <a:pt x="3714" y="6221"/>
                    <a:pt x="3338" y="6004"/>
                  </a:cubicBezTo>
                  <a:cubicBezTo>
                    <a:pt x="2652" y="5607"/>
                    <a:pt x="2166" y="5177"/>
                    <a:pt x="1887" y="4714"/>
                  </a:cubicBezTo>
                  <a:cubicBezTo>
                    <a:pt x="1608" y="4256"/>
                    <a:pt x="1576" y="3783"/>
                    <a:pt x="1790" y="3301"/>
                  </a:cubicBezTo>
                  <a:cubicBezTo>
                    <a:pt x="2004" y="2818"/>
                    <a:pt x="2487" y="2363"/>
                    <a:pt x="3235" y="1929"/>
                  </a:cubicBezTo>
                  <a:cubicBezTo>
                    <a:pt x="4430" y="1239"/>
                    <a:pt x="5649" y="892"/>
                    <a:pt x="6893" y="892"/>
                  </a:cubicBezTo>
                  <a:cubicBezTo>
                    <a:pt x="6980" y="892"/>
                    <a:pt x="7068" y="894"/>
                    <a:pt x="7156" y="897"/>
                  </a:cubicBezTo>
                  <a:cubicBezTo>
                    <a:pt x="8493" y="949"/>
                    <a:pt x="9775" y="1329"/>
                    <a:pt x="11007" y="2042"/>
                  </a:cubicBezTo>
                  <a:cubicBezTo>
                    <a:pt x="11683" y="2432"/>
                    <a:pt x="12159" y="2845"/>
                    <a:pt x="12438" y="3290"/>
                  </a:cubicBezTo>
                  <a:cubicBezTo>
                    <a:pt x="12717" y="3735"/>
                    <a:pt x="12765" y="4184"/>
                    <a:pt x="12582" y="4631"/>
                  </a:cubicBezTo>
                  <a:cubicBezTo>
                    <a:pt x="12396" y="5083"/>
                    <a:pt x="11962" y="5508"/>
                    <a:pt x="11272" y="5904"/>
                  </a:cubicBezTo>
                  <a:cubicBezTo>
                    <a:pt x="10652" y="6262"/>
                    <a:pt x="10090" y="6493"/>
                    <a:pt x="9579" y="6597"/>
                  </a:cubicBezTo>
                  <a:cubicBezTo>
                    <a:pt x="9387" y="6636"/>
                    <a:pt x="9209" y="6655"/>
                    <a:pt x="9047" y="6655"/>
                  </a:cubicBezTo>
                  <a:cubicBezTo>
                    <a:pt x="8780" y="6655"/>
                    <a:pt x="8554" y="6602"/>
                    <a:pt x="8369" y="6497"/>
                  </a:cubicBezTo>
                  <a:cubicBezTo>
                    <a:pt x="8193" y="6393"/>
                    <a:pt x="8114" y="6294"/>
                    <a:pt x="8131" y="6194"/>
                  </a:cubicBezTo>
                  <a:cubicBezTo>
                    <a:pt x="8152" y="6094"/>
                    <a:pt x="8273" y="5979"/>
                    <a:pt x="8493" y="5852"/>
                  </a:cubicBezTo>
                  <a:lnTo>
                    <a:pt x="11248" y="4262"/>
                  </a:lnTo>
                  <a:cubicBezTo>
                    <a:pt x="11228" y="4001"/>
                    <a:pt x="11093" y="3724"/>
                    <a:pt x="10851" y="3428"/>
                  </a:cubicBezTo>
                  <a:cubicBezTo>
                    <a:pt x="10614" y="3135"/>
                    <a:pt x="10297" y="2876"/>
                    <a:pt x="9907" y="2653"/>
                  </a:cubicBezTo>
                  <a:cubicBezTo>
                    <a:pt x="9003" y="2128"/>
                    <a:pt x="8052" y="1859"/>
                    <a:pt x="7049" y="1835"/>
                  </a:cubicBezTo>
                  <a:cubicBezTo>
                    <a:pt x="7009" y="1834"/>
                    <a:pt x="6970" y="1834"/>
                    <a:pt x="6930" y="1834"/>
                  </a:cubicBezTo>
                  <a:cubicBezTo>
                    <a:pt x="5971" y="1834"/>
                    <a:pt x="5073" y="2076"/>
                    <a:pt x="4235" y="2559"/>
                  </a:cubicBezTo>
                  <a:cubicBezTo>
                    <a:pt x="3532" y="2966"/>
                    <a:pt x="3193" y="3401"/>
                    <a:pt x="3225" y="3869"/>
                  </a:cubicBezTo>
                  <a:cubicBezTo>
                    <a:pt x="3255" y="4338"/>
                    <a:pt x="3621" y="4779"/>
                    <a:pt x="4328" y="5197"/>
                  </a:cubicBezTo>
                  <a:cubicBezTo>
                    <a:pt x="4742" y="5435"/>
                    <a:pt x="5187" y="5607"/>
                    <a:pt x="5669" y="5715"/>
                  </a:cubicBezTo>
                  <a:cubicBezTo>
                    <a:pt x="6024" y="5790"/>
                    <a:pt x="6382" y="5829"/>
                    <a:pt x="6744" y="5829"/>
                  </a:cubicBezTo>
                  <a:cubicBezTo>
                    <a:pt x="6875" y="5829"/>
                    <a:pt x="7006" y="5824"/>
                    <a:pt x="7138" y="5814"/>
                  </a:cubicBezTo>
                  <a:lnTo>
                    <a:pt x="7138" y="5814"/>
                  </a:lnTo>
                  <a:cubicBezTo>
                    <a:pt x="6949" y="6004"/>
                    <a:pt x="6872" y="6204"/>
                    <a:pt x="6914" y="6414"/>
                  </a:cubicBezTo>
                  <a:cubicBezTo>
                    <a:pt x="6959" y="6621"/>
                    <a:pt x="7135" y="6818"/>
                    <a:pt x="7448" y="7000"/>
                  </a:cubicBezTo>
                  <a:cubicBezTo>
                    <a:pt x="8004" y="7319"/>
                    <a:pt x="8648" y="7478"/>
                    <a:pt x="9383" y="7478"/>
                  </a:cubicBezTo>
                  <a:cubicBezTo>
                    <a:pt x="9500" y="7478"/>
                    <a:pt x="9620" y="7474"/>
                    <a:pt x="9742" y="7466"/>
                  </a:cubicBezTo>
                  <a:cubicBezTo>
                    <a:pt x="10624" y="7407"/>
                    <a:pt x="11521" y="7114"/>
                    <a:pt x="12431" y="6587"/>
                  </a:cubicBezTo>
                  <a:cubicBezTo>
                    <a:pt x="13289" y="6094"/>
                    <a:pt x="13851" y="5562"/>
                    <a:pt x="14120" y="4990"/>
                  </a:cubicBezTo>
                  <a:cubicBezTo>
                    <a:pt x="14386" y="4421"/>
                    <a:pt x="14344" y="3835"/>
                    <a:pt x="13986" y="3239"/>
                  </a:cubicBezTo>
                  <a:cubicBezTo>
                    <a:pt x="13631" y="2639"/>
                    <a:pt x="12961" y="2056"/>
                    <a:pt x="11982" y="1490"/>
                  </a:cubicBezTo>
                  <a:cubicBezTo>
                    <a:pt x="10934" y="887"/>
                    <a:pt x="9848" y="463"/>
                    <a:pt x="8724" y="218"/>
                  </a:cubicBezTo>
                  <a:cubicBezTo>
                    <a:pt x="8053" y="74"/>
                    <a:pt x="7379" y="1"/>
                    <a:pt x="67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3222275" y="2581775"/>
              <a:ext cx="31475" cy="16525"/>
            </a:xfrm>
            <a:custGeom>
              <a:avLst/>
              <a:gdLst/>
              <a:ahLst/>
              <a:cxnLst/>
              <a:rect l="l" t="t" r="r" b="b"/>
              <a:pathLst>
                <a:path w="1259" h="661" extrusionOk="0">
                  <a:moveTo>
                    <a:pt x="630" y="0"/>
                  </a:moveTo>
                  <a:cubicBezTo>
                    <a:pt x="483" y="0"/>
                    <a:pt x="337" y="32"/>
                    <a:pt x="225" y="96"/>
                  </a:cubicBezTo>
                  <a:cubicBezTo>
                    <a:pt x="0" y="224"/>
                    <a:pt x="0" y="434"/>
                    <a:pt x="225" y="565"/>
                  </a:cubicBezTo>
                  <a:cubicBezTo>
                    <a:pt x="337" y="629"/>
                    <a:pt x="483" y="660"/>
                    <a:pt x="630" y="660"/>
                  </a:cubicBezTo>
                  <a:cubicBezTo>
                    <a:pt x="776" y="660"/>
                    <a:pt x="923" y="629"/>
                    <a:pt x="1035" y="565"/>
                  </a:cubicBezTo>
                  <a:cubicBezTo>
                    <a:pt x="1259" y="434"/>
                    <a:pt x="1259" y="224"/>
                    <a:pt x="1035" y="96"/>
                  </a:cubicBezTo>
                  <a:cubicBezTo>
                    <a:pt x="923" y="32"/>
                    <a:pt x="776" y="0"/>
                    <a:pt x="6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3249075" y="2659400"/>
              <a:ext cx="62875" cy="33075"/>
            </a:xfrm>
            <a:custGeom>
              <a:avLst/>
              <a:gdLst/>
              <a:ahLst/>
              <a:cxnLst/>
              <a:rect l="l" t="t" r="r" b="b"/>
              <a:pathLst>
                <a:path w="2515" h="1323" extrusionOk="0">
                  <a:moveTo>
                    <a:pt x="1257" y="0"/>
                  </a:moveTo>
                  <a:cubicBezTo>
                    <a:pt x="964" y="0"/>
                    <a:pt x="671" y="65"/>
                    <a:pt x="449" y="194"/>
                  </a:cubicBezTo>
                  <a:cubicBezTo>
                    <a:pt x="1" y="453"/>
                    <a:pt x="1" y="873"/>
                    <a:pt x="449" y="1128"/>
                  </a:cubicBezTo>
                  <a:cubicBezTo>
                    <a:pt x="671" y="1258"/>
                    <a:pt x="964" y="1323"/>
                    <a:pt x="1257" y="1323"/>
                  </a:cubicBezTo>
                  <a:cubicBezTo>
                    <a:pt x="1550" y="1323"/>
                    <a:pt x="1844" y="1258"/>
                    <a:pt x="2066" y="1128"/>
                  </a:cubicBezTo>
                  <a:cubicBezTo>
                    <a:pt x="2515" y="873"/>
                    <a:pt x="2515" y="453"/>
                    <a:pt x="2066" y="194"/>
                  </a:cubicBezTo>
                  <a:cubicBezTo>
                    <a:pt x="1844" y="65"/>
                    <a:pt x="1550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3062300" y="2550400"/>
              <a:ext cx="176900" cy="99650"/>
            </a:xfrm>
            <a:custGeom>
              <a:avLst/>
              <a:gdLst/>
              <a:ahLst/>
              <a:cxnLst/>
              <a:rect l="l" t="t" r="r" b="b"/>
              <a:pathLst>
                <a:path w="7076" h="3986" extrusionOk="0">
                  <a:moveTo>
                    <a:pt x="823" y="0"/>
                  </a:moveTo>
                  <a:cubicBezTo>
                    <a:pt x="630" y="0"/>
                    <a:pt x="442" y="41"/>
                    <a:pt x="300" y="123"/>
                  </a:cubicBezTo>
                  <a:cubicBezTo>
                    <a:pt x="0" y="296"/>
                    <a:pt x="17" y="582"/>
                    <a:pt x="334" y="768"/>
                  </a:cubicBezTo>
                  <a:lnTo>
                    <a:pt x="5662" y="3844"/>
                  </a:lnTo>
                  <a:cubicBezTo>
                    <a:pt x="5826" y="3939"/>
                    <a:pt x="6038" y="3986"/>
                    <a:pt x="6247" y="3986"/>
                  </a:cubicBezTo>
                  <a:cubicBezTo>
                    <a:pt x="6441" y="3986"/>
                    <a:pt x="6632" y="3945"/>
                    <a:pt x="6775" y="3861"/>
                  </a:cubicBezTo>
                  <a:cubicBezTo>
                    <a:pt x="7075" y="3693"/>
                    <a:pt x="7058" y="3403"/>
                    <a:pt x="6741" y="3220"/>
                  </a:cubicBezTo>
                  <a:lnTo>
                    <a:pt x="1413" y="144"/>
                  </a:lnTo>
                  <a:cubicBezTo>
                    <a:pt x="1248" y="49"/>
                    <a:pt x="1033" y="0"/>
                    <a:pt x="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1505350" y="934025"/>
              <a:ext cx="1327575" cy="1729850"/>
            </a:xfrm>
            <a:custGeom>
              <a:avLst/>
              <a:gdLst/>
              <a:ahLst/>
              <a:cxnLst/>
              <a:rect l="l" t="t" r="r" b="b"/>
              <a:pathLst>
                <a:path w="53103" h="69194" extrusionOk="0">
                  <a:moveTo>
                    <a:pt x="50153" y="0"/>
                  </a:moveTo>
                  <a:cubicBezTo>
                    <a:pt x="49811" y="0"/>
                    <a:pt x="49470" y="76"/>
                    <a:pt x="49210" y="228"/>
                  </a:cubicBezTo>
                  <a:lnTo>
                    <a:pt x="945" y="28092"/>
                  </a:lnTo>
                  <a:cubicBezTo>
                    <a:pt x="424" y="28391"/>
                    <a:pt x="0" y="29126"/>
                    <a:pt x="0" y="29726"/>
                  </a:cubicBezTo>
                  <a:lnTo>
                    <a:pt x="4" y="66723"/>
                  </a:lnTo>
                  <a:cubicBezTo>
                    <a:pt x="4" y="67320"/>
                    <a:pt x="427" y="68058"/>
                    <a:pt x="945" y="68354"/>
                  </a:cubicBezTo>
                  <a:lnTo>
                    <a:pt x="2011" y="68972"/>
                  </a:lnTo>
                  <a:cubicBezTo>
                    <a:pt x="2269" y="69120"/>
                    <a:pt x="2610" y="69194"/>
                    <a:pt x="2952" y="69194"/>
                  </a:cubicBezTo>
                  <a:cubicBezTo>
                    <a:pt x="3294" y="69194"/>
                    <a:pt x="3636" y="69120"/>
                    <a:pt x="3896" y="68972"/>
                  </a:cubicBezTo>
                  <a:lnTo>
                    <a:pt x="52158" y="41105"/>
                  </a:lnTo>
                  <a:cubicBezTo>
                    <a:pt x="52679" y="40804"/>
                    <a:pt x="53102" y="40070"/>
                    <a:pt x="53102" y="39470"/>
                  </a:cubicBezTo>
                  <a:lnTo>
                    <a:pt x="53102" y="2472"/>
                  </a:lnTo>
                  <a:cubicBezTo>
                    <a:pt x="53102" y="1872"/>
                    <a:pt x="52682" y="1142"/>
                    <a:pt x="52158" y="842"/>
                  </a:cubicBezTo>
                  <a:lnTo>
                    <a:pt x="51096" y="228"/>
                  </a:lnTo>
                  <a:cubicBezTo>
                    <a:pt x="50835" y="76"/>
                    <a:pt x="50494" y="0"/>
                    <a:pt x="5015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1512250" y="949375"/>
              <a:ext cx="1303225" cy="704625"/>
            </a:xfrm>
            <a:custGeom>
              <a:avLst/>
              <a:gdLst/>
              <a:ahLst/>
              <a:cxnLst/>
              <a:rect l="l" t="t" r="r" b="b"/>
              <a:pathLst>
                <a:path w="52129" h="28185" extrusionOk="0">
                  <a:moveTo>
                    <a:pt x="51493" y="1"/>
                  </a:moveTo>
                  <a:lnTo>
                    <a:pt x="51882" y="228"/>
                  </a:lnTo>
                  <a:cubicBezTo>
                    <a:pt x="51967" y="276"/>
                    <a:pt x="52049" y="334"/>
                    <a:pt x="52128" y="402"/>
                  </a:cubicBezTo>
                  <a:lnTo>
                    <a:pt x="52128" y="402"/>
                  </a:lnTo>
                  <a:cubicBezTo>
                    <a:pt x="52049" y="334"/>
                    <a:pt x="51968" y="276"/>
                    <a:pt x="51886" y="224"/>
                  </a:cubicBezTo>
                  <a:lnTo>
                    <a:pt x="51493" y="1"/>
                  </a:lnTo>
                  <a:close/>
                  <a:moveTo>
                    <a:pt x="417" y="27664"/>
                  </a:moveTo>
                  <a:lnTo>
                    <a:pt x="417" y="27664"/>
                  </a:lnTo>
                  <a:cubicBezTo>
                    <a:pt x="258" y="27806"/>
                    <a:pt x="113" y="27984"/>
                    <a:pt x="0" y="28184"/>
                  </a:cubicBezTo>
                  <a:cubicBezTo>
                    <a:pt x="113" y="27988"/>
                    <a:pt x="258" y="27806"/>
                    <a:pt x="417" y="276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512250" y="934025"/>
              <a:ext cx="1313775" cy="758500"/>
            </a:xfrm>
            <a:custGeom>
              <a:avLst/>
              <a:gdLst/>
              <a:ahLst/>
              <a:cxnLst/>
              <a:rect l="l" t="t" r="r" b="b"/>
              <a:pathLst>
                <a:path w="52551" h="30340" extrusionOk="0">
                  <a:moveTo>
                    <a:pt x="49876" y="1"/>
                  </a:moveTo>
                  <a:cubicBezTo>
                    <a:pt x="49723" y="1"/>
                    <a:pt x="49572" y="15"/>
                    <a:pt x="49427" y="45"/>
                  </a:cubicBezTo>
                  <a:cubicBezTo>
                    <a:pt x="49247" y="83"/>
                    <a:pt x="49079" y="145"/>
                    <a:pt x="48934" y="228"/>
                  </a:cubicBezTo>
                  <a:lnTo>
                    <a:pt x="669" y="28092"/>
                  </a:lnTo>
                  <a:cubicBezTo>
                    <a:pt x="583" y="28143"/>
                    <a:pt x="497" y="28205"/>
                    <a:pt x="417" y="28278"/>
                  </a:cubicBezTo>
                  <a:cubicBezTo>
                    <a:pt x="258" y="28419"/>
                    <a:pt x="113" y="28598"/>
                    <a:pt x="0" y="28798"/>
                  </a:cubicBezTo>
                  <a:lnTo>
                    <a:pt x="2679" y="30339"/>
                  </a:lnTo>
                  <a:lnTo>
                    <a:pt x="52551" y="1546"/>
                  </a:lnTo>
                  <a:cubicBezTo>
                    <a:pt x="52438" y="1345"/>
                    <a:pt x="52293" y="1162"/>
                    <a:pt x="52131" y="1018"/>
                  </a:cubicBezTo>
                  <a:cubicBezTo>
                    <a:pt x="52051" y="949"/>
                    <a:pt x="51968" y="890"/>
                    <a:pt x="51882" y="842"/>
                  </a:cubicBezTo>
                  <a:lnTo>
                    <a:pt x="51493" y="615"/>
                  </a:lnTo>
                  <a:lnTo>
                    <a:pt x="50816" y="228"/>
                  </a:lnTo>
                  <a:cubicBezTo>
                    <a:pt x="50658" y="135"/>
                    <a:pt x="50465" y="69"/>
                    <a:pt x="50261" y="35"/>
                  </a:cubicBezTo>
                  <a:cubicBezTo>
                    <a:pt x="50137" y="11"/>
                    <a:pt x="50006" y="1"/>
                    <a:pt x="49876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1505350" y="1677175"/>
              <a:ext cx="13475" cy="957175"/>
            </a:xfrm>
            <a:custGeom>
              <a:avLst/>
              <a:gdLst/>
              <a:ahLst/>
              <a:cxnLst/>
              <a:rect l="l" t="t" r="r" b="b"/>
              <a:pathLst>
                <a:path w="539" h="38287" extrusionOk="0">
                  <a:moveTo>
                    <a:pt x="0" y="0"/>
                  </a:moveTo>
                  <a:lnTo>
                    <a:pt x="0" y="36994"/>
                  </a:lnTo>
                  <a:cubicBezTo>
                    <a:pt x="0" y="37428"/>
                    <a:pt x="221" y="37928"/>
                    <a:pt x="538" y="38286"/>
                  </a:cubicBezTo>
                  <a:cubicBezTo>
                    <a:pt x="221" y="37928"/>
                    <a:pt x="4" y="37425"/>
                    <a:pt x="4" y="369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1505350" y="1653975"/>
              <a:ext cx="92425" cy="1009850"/>
            </a:xfrm>
            <a:custGeom>
              <a:avLst/>
              <a:gdLst/>
              <a:ahLst/>
              <a:cxnLst/>
              <a:rect l="l" t="t" r="r" b="b"/>
              <a:pathLst>
                <a:path w="3697" h="40394" extrusionOk="0">
                  <a:moveTo>
                    <a:pt x="276" y="0"/>
                  </a:moveTo>
                  <a:cubicBezTo>
                    <a:pt x="107" y="293"/>
                    <a:pt x="0" y="628"/>
                    <a:pt x="0" y="928"/>
                  </a:cubicBezTo>
                  <a:lnTo>
                    <a:pt x="4" y="37925"/>
                  </a:lnTo>
                  <a:cubicBezTo>
                    <a:pt x="4" y="38353"/>
                    <a:pt x="221" y="38856"/>
                    <a:pt x="538" y="39214"/>
                  </a:cubicBezTo>
                  <a:cubicBezTo>
                    <a:pt x="662" y="39353"/>
                    <a:pt x="800" y="39473"/>
                    <a:pt x="945" y="39556"/>
                  </a:cubicBezTo>
                  <a:lnTo>
                    <a:pt x="1987" y="40159"/>
                  </a:lnTo>
                  <a:lnTo>
                    <a:pt x="2011" y="40174"/>
                  </a:lnTo>
                  <a:cubicBezTo>
                    <a:pt x="2090" y="40218"/>
                    <a:pt x="2176" y="40256"/>
                    <a:pt x="2269" y="40287"/>
                  </a:cubicBezTo>
                  <a:cubicBezTo>
                    <a:pt x="2390" y="40328"/>
                    <a:pt x="2517" y="40360"/>
                    <a:pt x="2655" y="40377"/>
                  </a:cubicBezTo>
                  <a:cubicBezTo>
                    <a:pt x="2752" y="40390"/>
                    <a:pt x="2848" y="40394"/>
                    <a:pt x="2948" y="40394"/>
                  </a:cubicBezTo>
                  <a:cubicBezTo>
                    <a:pt x="3100" y="40394"/>
                    <a:pt x="3255" y="40380"/>
                    <a:pt x="3400" y="40349"/>
                  </a:cubicBezTo>
                  <a:cubicBezTo>
                    <a:pt x="3465" y="40336"/>
                    <a:pt x="3527" y="40318"/>
                    <a:pt x="3583" y="40301"/>
                  </a:cubicBezTo>
                  <a:cubicBezTo>
                    <a:pt x="3624" y="40287"/>
                    <a:pt x="3658" y="40274"/>
                    <a:pt x="3696" y="40256"/>
                  </a:cubicBezTo>
                  <a:lnTo>
                    <a:pt x="3696" y="40256"/>
                  </a:lnTo>
                  <a:cubicBezTo>
                    <a:pt x="3613" y="40287"/>
                    <a:pt x="3538" y="40301"/>
                    <a:pt x="3469" y="40301"/>
                  </a:cubicBezTo>
                  <a:cubicBezTo>
                    <a:pt x="3386" y="40301"/>
                    <a:pt x="3311" y="40280"/>
                    <a:pt x="3244" y="40249"/>
                  </a:cubicBezTo>
                  <a:cubicBezTo>
                    <a:pt x="3066" y="40153"/>
                    <a:pt x="2955" y="39938"/>
                    <a:pt x="2955" y="39628"/>
                  </a:cubicBezTo>
                  <a:lnTo>
                    <a:pt x="2955" y="2631"/>
                  </a:lnTo>
                  <a:cubicBezTo>
                    <a:pt x="2955" y="2245"/>
                    <a:pt x="3152" y="1948"/>
                    <a:pt x="3445" y="1828"/>
                  </a:cubicBezTo>
                  <a:lnTo>
                    <a:pt x="2955" y="154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1579200" y="974975"/>
              <a:ext cx="1253725" cy="1685225"/>
            </a:xfrm>
            <a:custGeom>
              <a:avLst/>
              <a:gdLst/>
              <a:ahLst/>
              <a:cxnLst/>
              <a:rect l="l" t="t" r="r" b="b"/>
              <a:pathLst>
                <a:path w="50149" h="67409" extrusionOk="0">
                  <a:moveTo>
                    <a:pt x="49925" y="0"/>
                  </a:moveTo>
                  <a:lnTo>
                    <a:pt x="30254" y="30136"/>
                  </a:lnTo>
                  <a:lnTo>
                    <a:pt x="26664" y="35636"/>
                  </a:lnTo>
                  <a:cubicBezTo>
                    <a:pt x="25978" y="36687"/>
                    <a:pt x="24820" y="37284"/>
                    <a:pt x="23620" y="37284"/>
                  </a:cubicBezTo>
                  <a:cubicBezTo>
                    <a:pt x="23196" y="37284"/>
                    <a:pt x="22768" y="37208"/>
                    <a:pt x="22351" y="37053"/>
                  </a:cubicBezTo>
                  <a:lnTo>
                    <a:pt x="1" y="28701"/>
                  </a:lnTo>
                  <a:lnTo>
                    <a:pt x="19134" y="37150"/>
                  </a:lnTo>
                  <a:lnTo>
                    <a:pt x="1" y="66172"/>
                  </a:lnTo>
                  <a:lnTo>
                    <a:pt x="1" y="66788"/>
                  </a:lnTo>
                  <a:cubicBezTo>
                    <a:pt x="1" y="67098"/>
                    <a:pt x="112" y="67313"/>
                    <a:pt x="290" y="67409"/>
                  </a:cubicBezTo>
                  <a:lnTo>
                    <a:pt x="19227" y="37188"/>
                  </a:lnTo>
                  <a:lnTo>
                    <a:pt x="22196" y="38501"/>
                  </a:lnTo>
                  <a:cubicBezTo>
                    <a:pt x="22671" y="38711"/>
                    <a:pt x="23168" y="38811"/>
                    <a:pt x="23661" y="38811"/>
                  </a:cubicBezTo>
                  <a:cubicBezTo>
                    <a:pt x="24882" y="38811"/>
                    <a:pt x="26061" y="38194"/>
                    <a:pt x="26744" y="37101"/>
                  </a:cubicBezTo>
                  <a:lnTo>
                    <a:pt x="30916" y="30429"/>
                  </a:lnTo>
                  <a:lnTo>
                    <a:pt x="49856" y="38791"/>
                  </a:lnTo>
                  <a:cubicBezTo>
                    <a:pt x="50032" y="38491"/>
                    <a:pt x="50145" y="38152"/>
                    <a:pt x="50148" y="37850"/>
                  </a:cubicBezTo>
                  <a:lnTo>
                    <a:pt x="30967" y="30343"/>
                  </a:lnTo>
                  <a:lnTo>
                    <a:pt x="49925" y="4"/>
                  </a:lnTo>
                  <a:lnTo>
                    <a:pt x="49925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289050" y="1415600"/>
              <a:ext cx="428375" cy="552500"/>
            </a:xfrm>
            <a:custGeom>
              <a:avLst/>
              <a:gdLst/>
              <a:ahLst/>
              <a:cxnLst/>
              <a:rect l="l" t="t" r="r" b="b"/>
              <a:pathLst>
                <a:path w="17135" h="22100" extrusionOk="0">
                  <a:moveTo>
                    <a:pt x="11718" y="1"/>
                  </a:moveTo>
                  <a:cubicBezTo>
                    <a:pt x="10631" y="1"/>
                    <a:pt x="9404" y="355"/>
                    <a:pt x="8104" y="1105"/>
                  </a:cubicBezTo>
                  <a:cubicBezTo>
                    <a:pt x="3632" y="3687"/>
                    <a:pt x="1" y="9973"/>
                    <a:pt x="1" y="15139"/>
                  </a:cubicBezTo>
                  <a:cubicBezTo>
                    <a:pt x="1" y="17721"/>
                    <a:pt x="908" y="19531"/>
                    <a:pt x="2367" y="20379"/>
                  </a:cubicBezTo>
                  <a:lnTo>
                    <a:pt x="2367" y="20383"/>
                  </a:lnTo>
                  <a:lnTo>
                    <a:pt x="2373" y="20386"/>
                  </a:lnTo>
                  <a:lnTo>
                    <a:pt x="2377" y="20386"/>
                  </a:lnTo>
                  <a:lnTo>
                    <a:pt x="5376" y="22100"/>
                  </a:lnTo>
                  <a:lnTo>
                    <a:pt x="6094" y="20900"/>
                  </a:lnTo>
                  <a:cubicBezTo>
                    <a:pt x="6835" y="20731"/>
                    <a:pt x="7604" y="20465"/>
                    <a:pt x="8417" y="19997"/>
                  </a:cubicBezTo>
                  <a:cubicBezTo>
                    <a:pt x="12894" y="17411"/>
                    <a:pt x="16521" y="11128"/>
                    <a:pt x="16521" y="5960"/>
                  </a:cubicBezTo>
                  <a:cubicBezTo>
                    <a:pt x="16521" y="5194"/>
                    <a:pt x="16417" y="4518"/>
                    <a:pt x="16269" y="3891"/>
                  </a:cubicBezTo>
                  <a:lnTo>
                    <a:pt x="17135" y="2439"/>
                  </a:lnTo>
                  <a:lnTo>
                    <a:pt x="13838" y="536"/>
                  </a:lnTo>
                  <a:lnTo>
                    <a:pt x="13834" y="536"/>
                  </a:lnTo>
                  <a:lnTo>
                    <a:pt x="13804" y="519"/>
                  </a:lnTo>
                  <a:lnTo>
                    <a:pt x="13800" y="522"/>
                  </a:lnTo>
                  <a:cubicBezTo>
                    <a:pt x="13193" y="180"/>
                    <a:pt x="12491" y="1"/>
                    <a:pt x="117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367425" y="1460475"/>
              <a:ext cx="405150" cy="523200"/>
            </a:xfrm>
            <a:custGeom>
              <a:avLst/>
              <a:gdLst/>
              <a:ahLst/>
              <a:cxnLst/>
              <a:rect l="l" t="t" r="r" b="b"/>
              <a:pathLst>
                <a:path w="16206" h="20928" extrusionOk="0">
                  <a:moveTo>
                    <a:pt x="11722" y="0"/>
                  </a:moveTo>
                  <a:cubicBezTo>
                    <a:pt x="10633" y="0"/>
                    <a:pt x="9404" y="356"/>
                    <a:pt x="8103" y="1106"/>
                  </a:cubicBezTo>
                  <a:cubicBezTo>
                    <a:pt x="3627" y="3689"/>
                    <a:pt x="0" y="9975"/>
                    <a:pt x="0" y="15144"/>
                  </a:cubicBezTo>
                  <a:cubicBezTo>
                    <a:pt x="0" y="18808"/>
                    <a:pt x="1826" y="20928"/>
                    <a:pt x="4486" y="20928"/>
                  </a:cubicBezTo>
                  <a:cubicBezTo>
                    <a:pt x="5575" y="20928"/>
                    <a:pt x="6803" y="20573"/>
                    <a:pt x="8103" y="19822"/>
                  </a:cubicBezTo>
                  <a:cubicBezTo>
                    <a:pt x="12579" y="17236"/>
                    <a:pt x="16206" y="10954"/>
                    <a:pt x="16206" y="5785"/>
                  </a:cubicBezTo>
                  <a:cubicBezTo>
                    <a:pt x="16206" y="2119"/>
                    <a:pt x="14380" y="0"/>
                    <a:pt x="11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505175" y="1605675"/>
              <a:ext cx="106050" cy="248100"/>
            </a:xfrm>
            <a:custGeom>
              <a:avLst/>
              <a:gdLst/>
              <a:ahLst/>
              <a:cxnLst/>
              <a:rect l="l" t="t" r="r" b="b"/>
              <a:pathLst>
                <a:path w="4242" h="9924" extrusionOk="0">
                  <a:moveTo>
                    <a:pt x="4065" y="1"/>
                  </a:moveTo>
                  <a:cubicBezTo>
                    <a:pt x="4024" y="1"/>
                    <a:pt x="3979" y="15"/>
                    <a:pt x="3931" y="43"/>
                  </a:cubicBezTo>
                  <a:lnTo>
                    <a:pt x="3035" y="560"/>
                  </a:lnTo>
                  <a:cubicBezTo>
                    <a:pt x="2955" y="605"/>
                    <a:pt x="2886" y="670"/>
                    <a:pt x="2821" y="757"/>
                  </a:cubicBezTo>
                  <a:cubicBezTo>
                    <a:pt x="2755" y="843"/>
                    <a:pt x="2693" y="929"/>
                    <a:pt x="2631" y="1019"/>
                  </a:cubicBezTo>
                  <a:lnTo>
                    <a:pt x="132" y="4732"/>
                  </a:lnTo>
                  <a:cubicBezTo>
                    <a:pt x="62" y="4835"/>
                    <a:pt x="24" y="4936"/>
                    <a:pt x="11" y="5042"/>
                  </a:cubicBezTo>
                  <a:cubicBezTo>
                    <a:pt x="0" y="5146"/>
                    <a:pt x="21" y="5222"/>
                    <a:pt x="76" y="5270"/>
                  </a:cubicBezTo>
                  <a:lnTo>
                    <a:pt x="617" y="5742"/>
                  </a:lnTo>
                  <a:cubicBezTo>
                    <a:pt x="651" y="5768"/>
                    <a:pt x="689" y="5780"/>
                    <a:pt x="729" y="5780"/>
                  </a:cubicBezTo>
                  <a:cubicBezTo>
                    <a:pt x="760" y="5780"/>
                    <a:pt x="793" y="5773"/>
                    <a:pt x="828" y="5760"/>
                  </a:cubicBezTo>
                  <a:cubicBezTo>
                    <a:pt x="910" y="5725"/>
                    <a:pt x="983" y="5660"/>
                    <a:pt x="1055" y="5556"/>
                  </a:cubicBezTo>
                  <a:lnTo>
                    <a:pt x="2686" y="3139"/>
                  </a:lnTo>
                  <a:lnTo>
                    <a:pt x="2686" y="9700"/>
                  </a:lnTo>
                  <a:cubicBezTo>
                    <a:pt x="2686" y="9801"/>
                    <a:pt x="2718" y="9866"/>
                    <a:pt x="2780" y="9901"/>
                  </a:cubicBezTo>
                  <a:cubicBezTo>
                    <a:pt x="2806" y="9916"/>
                    <a:pt x="2835" y="9924"/>
                    <a:pt x="2866" y="9924"/>
                  </a:cubicBezTo>
                  <a:cubicBezTo>
                    <a:pt x="2906" y="9924"/>
                    <a:pt x="2951" y="9910"/>
                    <a:pt x="3000" y="9880"/>
                  </a:cubicBezTo>
                  <a:lnTo>
                    <a:pt x="3931" y="9342"/>
                  </a:lnTo>
                  <a:cubicBezTo>
                    <a:pt x="4013" y="9294"/>
                    <a:pt x="4086" y="9218"/>
                    <a:pt x="4148" y="9111"/>
                  </a:cubicBezTo>
                  <a:cubicBezTo>
                    <a:pt x="4210" y="9005"/>
                    <a:pt x="4241" y="8904"/>
                    <a:pt x="4241" y="8804"/>
                  </a:cubicBezTo>
                  <a:lnTo>
                    <a:pt x="4241" y="222"/>
                  </a:lnTo>
                  <a:cubicBezTo>
                    <a:pt x="4241" y="122"/>
                    <a:pt x="4210" y="56"/>
                    <a:pt x="4148" y="23"/>
                  </a:cubicBezTo>
                  <a:cubicBezTo>
                    <a:pt x="4122" y="8"/>
                    <a:pt x="4095" y="1"/>
                    <a:pt x="40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3375350" y="2427000"/>
              <a:ext cx="174425" cy="100475"/>
            </a:xfrm>
            <a:custGeom>
              <a:avLst/>
              <a:gdLst/>
              <a:ahLst/>
              <a:cxnLst/>
              <a:rect l="l" t="t" r="r" b="b"/>
              <a:pathLst>
                <a:path w="6977" h="4019" extrusionOk="0">
                  <a:moveTo>
                    <a:pt x="3485" y="0"/>
                  </a:moveTo>
                  <a:cubicBezTo>
                    <a:pt x="2595" y="0"/>
                    <a:pt x="1704" y="196"/>
                    <a:pt x="1025" y="587"/>
                  </a:cubicBezTo>
                  <a:cubicBezTo>
                    <a:pt x="591" y="839"/>
                    <a:pt x="298" y="1139"/>
                    <a:pt x="139" y="1456"/>
                  </a:cubicBezTo>
                  <a:lnTo>
                    <a:pt x="4" y="1456"/>
                  </a:lnTo>
                  <a:lnTo>
                    <a:pt x="4" y="2001"/>
                  </a:lnTo>
                  <a:cubicBezTo>
                    <a:pt x="1" y="2518"/>
                    <a:pt x="343" y="3035"/>
                    <a:pt x="1025" y="3432"/>
                  </a:cubicBezTo>
                  <a:cubicBezTo>
                    <a:pt x="1704" y="3823"/>
                    <a:pt x="2595" y="4019"/>
                    <a:pt x="3485" y="4019"/>
                  </a:cubicBezTo>
                  <a:cubicBezTo>
                    <a:pt x="4376" y="4019"/>
                    <a:pt x="5266" y="3823"/>
                    <a:pt x="5946" y="3432"/>
                  </a:cubicBezTo>
                  <a:cubicBezTo>
                    <a:pt x="6638" y="3032"/>
                    <a:pt x="6976" y="2508"/>
                    <a:pt x="6966" y="1984"/>
                  </a:cubicBezTo>
                  <a:lnTo>
                    <a:pt x="6966" y="1456"/>
                  </a:lnTo>
                  <a:lnTo>
                    <a:pt x="6831" y="1456"/>
                  </a:lnTo>
                  <a:cubicBezTo>
                    <a:pt x="6673" y="1139"/>
                    <a:pt x="6380" y="839"/>
                    <a:pt x="5946" y="587"/>
                  </a:cubicBezTo>
                  <a:cubicBezTo>
                    <a:pt x="5266" y="196"/>
                    <a:pt x="4376" y="0"/>
                    <a:pt x="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3366925" y="2413125"/>
              <a:ext cx="191125" cy="100550"/>
            </a:xfrm>
            <a:custGeom>
              <a:avLst/>
              <a:gdLst/>
              <a:ahLst/>
              <a:cxnLst/>
              <a:rect l="l" t="t" r="r" b="b"/>
              <a:pathLst>
                <a:path w="7645" h="4022" extrusionOk="0">
                  <a:moveTo>
                    <a:pt x="3822" y="1"/>
                  </a:moveTo>
                  <a:cubicBezTo>
                    <a:pt x="2932" y="1"/>
                    <a:pt x="2041" y="197"/>
                    <a:pt x="1362" y="591"/>
                  </a:cubicBezTo>
                  <a:cubicBezTo>
                    <a:pt x="0" y="1377"/>
                    <a:pt x="0" y="2649"/>
                    <a:pt x="1362" y="3432"/>
                  </a:cubicBezTo>
                  <a:cubicBezTo>
                    <a:pt x="2041" y="3825"/>
                    <a:pt x="2932" y="4022"/>
                    <a:pt x="3822" y="4022"/>
                  </a:cubicBezTo>
                  <a:cubicBezTo>
                    <a:pt x="4713" y="4022"/>
                    <a:pt x="5603" y="3825"/>
                    <a:pt x="6283" y="3432"/>
                  </a:cubicBezTo>
                  <a:cubicBezTo>
                    <a:pt x="7644" y="2649"/>
                    <a:pt x="7644" y="1373"/>
                    <a:pt x="6283" y="591"/>
                  </a:cubicBezTo>
                  <a:cubicBezTo>
                    <a:pt x="5603" y="197"/>
                    <a:pt x="4713" y="1"/>
                    <a:pt x="3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3440100" y="1940500"/>
              <a:ext cx="44850" cy="529925"/>
            </a:xfrm>
            <a:custGeom>
              <a:avLst/>
              <a:gdLst/>
              <a:ahLst/>
              <a:cxnLst/>
              <a:rect l="l" t="t" r="r" b="b"/>
              <a:pathLst>
                <a:path w="1794" h="21197" extrusionOk="0">
                  <a:moveTo>
                    <a:pt x="0" y="1"/>
                  </a:moveTo>
                  <a:lnTo>
                    <a:pt x="0" y="20678"/>
                  </a:lnTo>
                  <a:cubicBezTo>
                    <a:pt x="0" y="20810"/>
                    <a:pt x="87" y="20944"/>
                    <a:pt x="263" y="21044"/>
                  </a:cubicBezTo>
                  <a:cubicBezTo>
                    <a:pt x="437" y="21146"/>
                    <a:pt x="666" y="21197"/>
                    <a:pt x="895" y="21197"/>
                  </a:cubicBezTo>
                  <a:cubicBezTo>
                    <a:pt x="1124" y="21197"/>
                    <a:pt x="1354" y="21146"/>
                    <a:pt x="1528" y="21044"/>
                  </a:cubicBezTo>
                  <a:cubicBezTo>
                    <a:pt x="1704" y="20944"/>
                    <a:pt x="1790" y="20810"/>
                    <a:pt x="1790" y="20678"/>
                  </a:cubicBezTo>
                  <a:lnTo>
                    <a:pt x="179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3440100" y="1997050"/>
              <a:ext cx="44850" cy="42000"/>
            </a:xfrm>
            <a:custGeom>
              <a:avLst/>
              <a:gdLst/>
              <a:ahLst/>
              <a:cxnLst/>
              <a:rect l="l" t="t" r="r" b="b"/>
              <a:pathLst>
                <a:path w="1794" h="1680" extrusionOk="0">
                  <a:moveTo>
                    <a:pt x="0" y="0"/>
                  </a:moveTo>
                  <a:lnTo>
                    <a:pt x="0" y="649"/>
                  </a:lnTo>
                  <a:lnTo>
                    <a:pt x="1790" y="1679"/>
                  </a:lnTo>
                  <a:lnTo>
                    <a:pt x="1793" y="1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3278925" y="1620900"/>
              <a:ext cx="447200" cy="458750"/>
            </a:xfrm>
            <a:custGeom>
              <a:avLst/>
              <a:gdLst/>
              <a:ahLst/>
              <a:cxnLst/>
              <a:rect l="l" t="t" r="r" b="b"/>
              <a:pathLst>
                <a:path w="17888" h="18350" extrusionOk="0">
                  <a:moveTo>
                    <a:pt x="4734" y="0"/>
                  </a:moveTo>
                  <a:cubicBezTo>
                    <a:pt x="4308" y="0"/>
                    <a:pt x="3833" y="137"/>
                    <a:pt x="3331" y="427"/>
                  </a:cubicBezTo>
                  <a:cubicBezTo>
                    <a:pt x="1493" y="1489"/>
                    <a:pt x="0" y="4182"/>
                    <a:pt x="0" y="6448"/>
                  </a:cubicBezTo>
                  <a:lnTo>
                    <a:pt x="0" y="10978"/>
                  </a:lnTo>
                  <a:cubicBezTo>
                    <a:pt x="0" y="11164"/>
                    <a:pt x="134" y="11395"/>
                    <a:pt x="296" y="11488"/>
                  </a:cubicBezTo>
                  <a:lnTo>
                    <a:pt x="12040" y="18277"/>
                  </a:lnTo>
                  <a:cubicBezTo>
                    <a:pt x="12123" y="18326"/>
                    <a:pt x="12230" y="18350"/>
                    <a:pt x="12337" y="18350"/>
                  </a:cubicBezTo>
                  <a:cubicBezTo>
                    <a:pt x="12354" y="18350"/>
                    <a:pt x="12371" y="18350"/>
                    <a:pt x="12389" y="18346"/>
                  </a:cubicBezTo>
                  <a:lnTo>
                    <a:pt x="12678" y="17764"/>
                  </a:lnTo>
                  <a:lnTo>
                    <a:pt x="15316" y="12478"/>
                  </a:lnTo>
                  <a:lnTo>
                    <a:pt x="16095" y="10916"/>
                  </a:lnTo>
                  <a:lnTo>
                    <a:pt x="17733" y="7627"/>
                  </a:lnTo>
                  <a:lnTo>
                    <a:pt x="17888" y="7320"/>
                  </a:lnTo>
                  <a:lnTo>
                    <a:pt x="5589" y="210"/>
                  </a:lnTo>
                  <a:lnTo>
                    <a:pt x="5586" y="216"/>
                  </a:lnTo>
                  <a:cubicBezTo>
                    <a:pt x="5334" y="74"/>
                    <a:pt x="5047" y="0"/>
                    <a:pt x="4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3584500" y="1809825"/>
              <a:ext cx="101200" cy="269825"/>
            </a:xfrm>
            <a:custGeom>
              <a:avLst/>
              <a:gdLst/>
              <a:ahLst/>
              <a:cxnLst/>
              <a:rect l="l" t="t" r="r" b="b"/>
              <a:pathLst>
                <a:path w="4048" h="10793" extrusionOk="0">
                  <a:moveTo>
                    <a:pt x="3444" y="0"/>
                  </a:moveTo>
                  <a:cubicBezTo>
                    <a:pt x="2703" y="277"/>
                    <a:pt x="0" y="2507"/>
                    <a:pt x="0" y="6020"/>
                  </a:cubicBezTo>
                  <a:cubicBezTo>
                    <a:pt x="0" y="8972"/>
                    <a:pt x="4" y="10506"/>
                    <a:pt x="7" y="10782"/>
                  </a:cubicBezTo>
                  <a:cubicBezTo>
                    <a:pt x="42" y="10789"/>
                    <a:pt x="79" y="10793"/>
                    <a:pt x="114" y="10793"/>
                  </a:cubicBezTo>
                  <a:cubicBezTo>
                    <a:pt x="131" y="10793"/>
                    <a:pt x="148" y="10793"/>
                    <a:pt x="166" y="10789"/>
                  </a:cubicBezTo>
                  <a:lnTo>
                    <a:pt x="455" y="10207"/>
                  </a:lnTo>
                  <a:lnTo>
                    <a:pt x="3093" y="4921"/>
                  </a:lnTo>
                  <a:lnTo>
                    <a:pt x="3872" y="3359"/>
                  </a:lnTo>
                  <a:lnTo>
                    <a:pt x="4048" y="3000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3587325" y="1897500"/>
              <a:ext cx="163625" cy="182150"/>
            </a:xfrm>
            <a:custGeom>
              <a:avLst/>
              <a:gdLst/>
              <a:ahLst/>
              <a:cxnLst/>
              <a:rect l="l" t="t" r="r" b="b"/>
              <a:pathLst>
                <a:path w="6545" h="7286" extrusionOk="0">
                  <a:moveTo>
                    <a:pt x="529" y="0"/>
                  </a:moveTo>
                  <a:cubicBezTo>
                    <a:pt x="198" y="831"/>
                    <a:pt x="1" y="1700"/>
                    <a:pt x="1" y="2513"/>
                  </a:cubicBezTo>
                  <a:lnTo>
                    <a:pt x="1" y="7286"/>
                  </a:lnTo>
                  <a:cubicBezTo>
                    <a:pt x="18" y="7286"/>
                    <a:pt x="35" y="7286"/>
                    <a:pt x="53" y="7282"/>
                  </a:cubicBezTo>
                  <a:cubicBezTo>
                    <a:pt x="142" y="7275"/>
                    <a:pt x="228" y="7254"/>
                    <a:pt x="297" y="7213"/>
                  </a:cubicBezTo>
                  <a:lnTo>
                    <a:pt x="6363" y="3710"/>
                  </a:lnTo>
                  <a:cubicBezTo>
                    <a:pt x="6373" y="3707"/>
                    <a:pt x="6383" y="3700"/>
                    <a:pt x="6393" y="3693"/>
                  </a:cubicBezTo>
                  <a:cubicBezTo>
                    <a:pt x="6452" y="3655"/>
                    <a:pt x="6493" y="3613"/>
                    <a:pt x="6517" y="3576"/>
                  </a:cubicBezTo>
                  <a:lnTo>
                    <a:pt x="6517" y="3572"/>
                  </a:lnTo>
                  <a:cubicBezTo>
                    <a:pt x="6545" y="3521"/>
                    <a:pt x="6538" y="3473"/>
                    <a:pt x="6490" y="3441"/>
                  </a:cubicBezTo>
                  <a:cubicBezTo>
                    <a:pt x="6393" y="3386"/>
                    <a:pt x="6317" y="3344"/>
                    <a:pt x="6317" y="3344"/>
                  </a:cubicBezTo>
                  <a:lnTo>
                    <a:pt x="2980" y="1414"/>
                  </a:lnTo>
                  <a:lnTo>
                    <a:pt x="828" y="17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3587325" y="1799100"/>
              <a:ext cx="166475" cy="280550"/>
            </a:xfrm>
            <a:custGeom>
              <a:avLst/>
              <a:gdLst/>
              <a:ahLst/>
              <a:cxnLst/>
              <a:rect l="l" t="t" r="r" b="b"/>
              <a:pathLst>
                <a:path w="6659" h="11222" extrusionOk="0">
                  <a:moveTo>
                    <a:pt x="4745" y="343"/>
                  </a:moveTo>
                  <a:cubicBezTo>
                    <a:pt x="4986" y="343"/>
                    <a:pt x="5204" y="395"/>
                    <a:pt x="5397" y="499"/>
                  </a:cubicBezTo>
                  <a:cubicBezTo>
                    <a:pt x="5980" y="809"/>
                    <a:pt x="6317" y="1557"/>
                    <a:pt x="6317" y="2605"/>
                  </a:cubicBezTo>
                  <a:lnTo>
                    <a:pt x="6317" y="7177"/>
                  </a:lnTo>
                  <a:cubicBezTo>
                    <a:pt x="6317" y="7232"/>
                    <a:pt x="6280" y="7301"/>
                    <a:pt x="6228" y="7329"/>
                  </a:cubicBezTo>
                  <a:lnTo>
                    <a:pt x="432" y="10677"/>
                  </a:lnTo>
                  <a:cubicBezTo>
                    <a:pt x="418" y="10685"/>
                    <a:pt x="404" y="10689"/>
                    <a:pt x="392" y="10689"/>
                  </a:cubicBezTo>
                  <a:cubicBezTo>
                    <a:pt x="363" y="10689"/>
                    <a:pt x="342" y="10667"/>
                    <a:pt x="342" y="10625"/>
                  </a:cubicBezTo>
                  <a:lnTo>
                    <a:pt x="342" y="6449"/>
                  </a:lnTo>
                  <a:cubicBezTo>
                    <a:pt x="342" y="5722"/>
                    <a:pt x="511" y="4912"/>
                    <a:pt x="828" y="4108"/>
                  </a:cubicBezTo>
                  <a:cubicBezTo>
                    <a:pt x="835" y="4094"/>
                    <a:pt x="839" y="4078"/>
                    <a:pt x="846" y="4064"/>
                  </a:cubicBezTo>
                  <a:cubicBezTo>
                    <a:pt x="966" y="3767"/>
                    <a:pt x="1100" y="3478"/>
                    <a:pt x="1249" y="3201"/>
                  </a:cubicBezTo>
                  <a:cubicBezTo>
                    <a:pt x="1839" y="2116"/>
                    <a:pt x="2645" y="1219"/>
                    <a:pt x="3504" y="726"/>
                  </a:cubicBezTo>
                  <a:cubicBezTo>
                    <a:pt x="3945" y="471"/>
                    <a:pt x="4363" y="343"/>
                    <a:pt x="4745" y="343"/>
                  </a:cubicBezTo>
                  <a:close/>
                  <a:moveTo>
                    <a:pt x="4743" y="1"/>
                  </a:moveTo>
                  <a:cubicBezTo>
                    <a:pt x="4315" y="1"/>
                    <a:pt x="3837" y="138"/>
                    <a:pt x="3331" y="429"/>
                  </a:cubicBezTo>
                  <a:cubicBezTo>
                    <a:pt x="2376" y="981"/>
                    <a:pt x="1511" y="1978"/>
                    <a:pt x="908" y="3122"/>
                  </a:cubicBezTo>
                  <a:cubicBezTo>
                    <a:pt x="766" y="3388"/>
                    <a:pt x="639" y="3660"/>
                    <a:pt x="529" y="3936"/>
                  </a:cubicBezTo>
                  <a:cubicBezTo>
                    <a:pt x="198" y="4767"/>
                    <a:pt x="1" y="5636"/>
                    <a:pt x="1" y="6449"/>
                  </a:cubicBezTo>
                  <a:lnTo>
                    <a:pt x="1" y="11222"/>
                  </a:lnTo>
                  <a:cubicBezTo>
                    <a:pt x="18" y="11222"/>
                    <a:pt x="35" y="11222"/>
                    <a:pt x="53" y="11218"/>
                  </a:cubicBezTo>
                  <a:cubicBezTo>
                    <a:pt x="142" y="11211"/>
                    <a:pt x="228" y="11190"/>
                    <a:pt x="297" y="11149"/>
                  </a:cubicBezTo>
                  <a:lnTo>
                    <a:pt x="6363" y="7646"/>
                  </a:lnTo>
                  <a:cubicBezTo>
                    <a:pt x="6373" y="7643"/>
                    <a:pt x="6383" y="7636"/>
                    <a:pt x="6393" y="7629"/>
                  </a:cubicBezTo>
                  <a:cubicBezTo>
                    <a:pt x="6438" y="7598"/>
                    <a:pt x="6479" y="7557"/>
                    <a:pt x="6517" y="7512"/>
                  </a:cubicBezTo>
                  <a:lnTo>
                    <a:pt x="6517" y="7508"/>
                  </a:lnTo>
                  <a:cubicBezTo>
                    <a:pt x="6603" y="7401"/>
                    <a:pt x="6659" y="7260"/>
                    <a:pt x="6659" y="7135"/>
                  </a:cubicBezTo>
                  <a:lnTo>
                    <a:pt x="6659" y="2605"/>
                  </a:lnTo>
                  <a:cubicBezTo>
                    <a:pt x="6659" y="1395"/>
                    <a:pt x="6231" y="550"/>
                    <a:pt x="5552" y="192"/>
                  </a:cubicBezTo>
                  <a:cubicBezTo>
                    <a:pt x="5311" y="66"/>
                    <a:pt x="5039" y="1"/>
                    <a:pt x="47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3608025" y="1807675"/>
              <a:ext cx="137250" cy="173450"/>
            </a:xfrm>
            <a:custGeom>
              <a:avLst/>
              <a:gdLst/>
              <a:ahLst/>
              <a:cxnLst/>
              <a:rect l="l" t="t" r="r" b="b"/>
              <a:pathLst>
                <a:path w="5490" h="6938" extrusionOk="0">
                  <a:moveTo>
                    <a:pt x="3917" y="0"/>
                  </a:moveTo>
                  <a:cubicBezTo>
                    <a:pt x="3535" y="0"/>
                    <a:pt x="3117" y="128"/>
                    <a:pt x="2676" y="383"/>
                  </a:cubicBezTo>
                  <a:cubicBezTo>
                    <a:pt x="1600" y="1004"/>
                    <a:pt x="607" y="2249"/>
                    <a:pt x="18" y="3721"/>
                  </a:cubicBezTo>
                  <a:cubicBezTo>
                    <a:pt x="11" y="3735"/>
                    <a:pt x="7" y="3751"/>
                    <a:pt x="0" y="3765"/>
                  </a:cubicBezTo>
                  <a:lnTo>
                    <a:pt x="5489" y="6937"/>
                  </a:lnTo>
                  <a:lnTo>
                    <a:pt x="5489" y="2262"/>
                  </a:lnTo>
                  <a:cubicBezTo>
                    <a:pt x="5489" y="866"/>
                    <a:pt x="4886" y="0"/>
                    <a:pt x="39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3494075" y="1913950"/>
              <a:ext cx="51150" cy="63975"/>
            </a:xfrm>
            <a:custGeom>
              <a:avLst/>
              <a:gdLst/>
              <a:ahLst/>
              <a:cxnLst/>
              <a:rect l="l" t="t" r="r" b="b"/>
              <a:pathLst>
                <a:path w="2046" h="2559" extrusionOk="0">
                  <a:moveTo>
                    <a:pt x="721" y="0"/>
                  </a:moveTo>
                  <a:cubicBezTo>
                    <a:pt x="634" y="0"/>
                    <a:pt x="555" y="20"/>
                    <a:pt x="486" y="59"/>
                  </a:cubicBezTo>
                  <a:lnTo>
                    <a:pt x="483" y="59"/>
                  </a:lnTo>
                  <a:lnTo>
                    <a:pt x="0" y="339"/>
                  </a:lnTo>
                  <a:lnTo>
                    <a:pt x="96" y="504"/>
                  </a:lnTo>
                  <a:cubicBezTo>
                    <a:pt x="80" y="573"/>
                    <a:pt x="69" y="649"/>
                    <a:pt x="69" y="738"/>
                  </a:cubicBezTo>
                  <a:cubicBezTo>
                    <a:pt x="69" y="1321"/>
                    <a:pt x="479" y="2032"/>
                    <a:pt x="982" y="2321"/>
                  </a:cubicBezTo>
                  <a:cubicBezTo>
                    <a:pt x="1076" y="2376"/>
                    <a:pt x="1162" y="2404"/>
                    <a:pt x="1248" y="2425"/>
                  </a:cubicBezTo>
                  <a:lnTo>
                    <a:pt x="1328" y="2559"/>
                  </a:lnTo>
                  <a:lnTo>
                    <a:pt x="1776" y="2304"/>
                  </a:lnTo>
                  <a:lnTo>
                    <a:pt x="1779" y="2304"/>
                  </a:lnTo>
                  <a:lnTo>
                    <a:pt x="1779" y="2301"/>
                  </a:lnTo>
                  <a:cubicBezTo>
                    <a:pt x="1945" y="2207"/>
                    <a:pt x="2045" y="2000"/>
                    <a:pt x="2045" y="1711"/>
                  </a:cubicBezTo>
                  <a:cubicBezTo>
                    <a:pt x="2045" y="1125"/>
                    <a:pt x="1635" y="418"/>
                    <a:pt x="1131" y="125"/>
                  </a:cubicBezTo>
                  <a:cubicBezTo>
                    <a:pt x="983" y="40"/>
                    <a:pt x="844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3487775" y="1920600"/>
              <a:ext cx="45875" cy="59100"/>
            </a:xfrm>
            <a:custGeom>
              <a:avLst/>
              <a:gdLst/>
              <a:ahLst/>
              <a:cxnLst/>
              <a:rect l="l" t="t" r="r" b="b"/>
              <a:pathLst>
                <a:path w="1835" h="2364" extrusionOk="0">
                  <a:moveTo>
                    <a:pt x="509" y="0"/>
                  </a:moveTo>
                  <a:cubicBezTo>
                    <a:pt x="207" y="0"/>
                    <a:pt x="1" y="239"/>
                    <a:pt x="1" y="655"/>
                  </a:cubicBezTo>
                  <a:cubicBezTo>
                    <a:pt x="4" y="1238"/>
                    <a:pt x="410" y="1949"/>
                    <a:pt x="918" y="2238"/>
                  </a:cubicBezTo>
                  <a:cubicBezTo>
                    <a:pt x="1065" y="2323"/>
                    <a:pt x="1204" y="2364"/>
                    <a:pt x="1327" y="2364"/>
                  </a:cubicBezTo>
                  <a:cubicBezTo>
                    <a:pt x="1628" y="2364"/>
                    <a:pt x="1834" y="2124"/>
                    <a:pt x="1834" y="1710"/>
                  </a:cubicBezTo>
                  <a:cubicBezTo>
                    <a:pt x="1834" y="1128"/>
                    <a:pt x="1424" y="418"/>
                    <a:pt x="918" y="124"/>
                  </a:cubicBezTo>
                  <a:cubicBezTo>
                    <a:pt x="770" y="40"/>
                    <a:pt x="632" y="0"/>
                    <a:pt x="50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3504050" y="1755500"/>
              <a:ext cx="13325" cy="200975"/>
            </a:xfrm>
            <a:custGeom>
              <a:avLst/>
              <a:gdLst/>
              <a:ahLst/>
              <a:cxnLst/>
              <a:rect l="l" t="t" r="r" b="b"/>
              <a:pathLst>
                <a:path w="533" h="8039" extrusionOk="0">
                  <a:moveTo>
                    <a:pt x="267" y="1"/>
                  </a:moveTo>
                  <a:cubicBezTo>
                    <a:pt x="118" y="1"/>
                    <a:pt x="1" y="122"/>
                    <a:pt x="1" y="267"/>
                  </a:cubicBezTo>
                  <a:lnTo>
                    <a:pt x="1" y="7773"/>
                  </a:lnTo>
                  <a:cubicBezTo>
                    <a:pt x="1" y="7918"/>
                    <a:pt x="118" y="8039"/>
                    <a:pt x="267" y="8039"/>
                  </a:cubicBezTo>
                  <a:cubicBezTo>
                    <a:pt x="415" y="8039"/>
                    <a:pt x="532" y="7918"/>
                    <a:pt x="532" y="7773"/>
                  </a:cubicBezTo>
                  <a:lnTo>
                    <a:pt x="532" y="267"/>
                  </a:lnTo>
                  <a:cubicBezTo>
                    <a:pt x="532" y="122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3437600" y="1742325"/>
              <a:ext cx="66475" cy="94500"/>
            </a:xfrm>
            <a:custGeom>
              <a:avLst/>
              <a:gdLst/>
              <a:ahLst/>
              <a:cxnLst/>
              <a:rect l="l" t="t" r="r" b="b"/>
              <a:pathLst>
                <a:path w="2659" h="3780" extrusionOk="0">
                  <a:moveTo>
                    <a:pt x="1" y="1"/>
                  </a:moveTo>
                  <a:lnTo>
                    <a:pt x="832" y="1604"/>
                  </a:lnTo>
                  <a:lnTo>
                    <a:pt x="1" y="2245"/>
                  </a:lnTo>
                  <a:lnTo>
                    <a:pt x="2659" y="3779"/>
                  </a:lnTo>
                  <a:lnTo>
                    <a:pt x="2659" y="1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3545200" y="1809900"/>
              <a:ext cx="165425" cy="215575"/>
            </a:xfrm>
            <a:custGeom>
              <a:avLst/>
              <a:gdLst/>
              <a:ahLst/>
              <a:cxnLst/>
              <a:rect l="l" t="t" r="r" b="b"/>
              <a:pathLst>
                <a:path w="6617" h="8623" extrusionOk="0">
                  <a:moveTo>
                    <a:pt x="369" y="0"/>
                  </a:moveTo>
                  <a:cubicBezTo>
                    <a:pt x="326" y="0"/>
                    <a:pt x="284" y="10"/>
                    <a:pt x="252" y="29"/>
                  </a:cubicBezTo>
                  <a:lnTo>
                    <a:pt x="117" y="104"/>
                  </a:lnTo>
                  <a:cubicBezTo>
                    <a:pt x="51" y="142"/>
                    <a:pt x="0" y="232"/>
                    <a:pt x="0" y="308"/>
                  </a:cubicBezTo>
                  <a:lnTo>
                    <a:pt x="0" y="4918"/>
                  </a:lnTo>
                  <a:cubicBezTo>
                    <a:pt x="0" y="4991"/>
                    <a:pt x="55" y="5083"/>
                    <a:pt x="117" y="5121"/>
                  </a:cubicBezTo>
                  <a:lnTo>
                    <a:pt x="6134" y="8594"/>
                  </a:lnTo>
                  <a:cubicBezTo>
                    <a:pt x="6165" y="8613"/>
                    <a:pt x="6207" y="8622"/>
                    <a:pt x="6249" y="8622"/>
                  </a:cubicBezTo>
                  <a:cubicBezTo>
                    <a:pt x="6292" y="8622"/>
                    <a:pt x="6335" y="8613"/>
                    <a:pt x="6368" y="8594"/>
                  </a:cubicBezTo>
                  <a:lnTo>
                    <a:pt x="6499" y="8517"/>
                  </a:lnTo>
                  <a:cubicBezTo>
                    <a:pt x="6565" y="8479"/>
                    <a:pt x="6616" y="8387"/>
                    <a:pt x="6616" y="8314"/>
                  </a:cubicBezTo>
                  <a:lnTo>
                    <a:pt x="6616" y="3704"/>
                  </a:lnTo>
                  <a:cubicBezTo>
                    <a:pt x="6616" y="3628"/>
                    <a:pt x="6565" y="3535"/>
                    <a:pt x="6499" y="3501"/>
                  </a:cubicBezTo>
                  <a:lnTo>
                    <a:pt x="486" y="29"/>
                  </a:lnTo>
                  <a:cubicBezTo>
                    <a:pt x="453" y="10"/>
                    <a:pt x="411" y="0"/>
                    <a:pt x="36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3546025" y="1809900"/>
              <a:ext cx="163750" cy="94500"/>
            </a:xfrm>
            <a:custGeom>
              <a:avLst/>
              <a:gdLst/>
              <a:ahLst/>
              <a:cxnLst/>
              <a:rect l="l" t="t" r="r" b="b"/>
              <a:pathLst>
                <a:path w="6550" h="3780" extrusionOk="0">
                  <a:moveTo>
                    <a:pt x="336" y="0"/>
                  </a:moveTo>
                  <a:cubicBezTo>
                    <a:pt x="293" y="0"/>
                    <a:pt x="251" y="10"/>
                    <a:pt x="219" y="29"/>
                  </a:cubicBezTo>
                  <a:lnTo>
                    <a:pt x="84" y="104"/>
                  </a:lnTo>
                  <a:cubicBezTo>
                    <a:pt x="53" y="121"/>
                    <a:pt x="22" y="156"/>
                    <a:pt x="1" y="191"/>
                  </a:cubicBezTo>
                  <a:lnTo>
                    <a:pt x="6218" y="3780"/>
                  </a:lnTo>
                  <a:lnTo>
                    <a:pt x="6549" y="3587"/>
                  </a:lnTo>
                  <a:cubicBezTo>
                    <a:pt x="6528" y="3549"/>
                    <a:pt x="6500" y="3518"/>
                    <a:pt x="6466" y="3501"/>
                  </a:cubicBezTo>
                  <a:lnTo>
                    <a:pt x="453" y="29"/>
                  </a:lnTo>
                  <a:cubicBezTo>
                    <a:pt x="420" y="10"/>
                    <a:pt x="378" y="0"/>
                    <a:pt x="3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3699125" y="1899575"/>
              <a:ext cx="11500" cy="125825"/>
            </a:xfrm>
            <a:custGeom>
              <a:avLst/>
              <a:gdLst/>
              <a:ahLst/>
              <a:cxnLst/>
              <a:rect l="l" t="t" r="r" b="b"/>
              <a:pathLst>
                <a:path w="460" h="5033" extrusionOk="0">
                  <a:moveTo>
                    <a:pt x="425" y="0"/>
                  </a:moveTo>
                  <a:lnTo>
                    <a:pt x="94" y="193"/>
                  </a:lnTo>
                  <a:lnTo>
                    <a:pt x="32" y="228"/>
                  </a:lnTo>
                  <a:cubicBezTo>
                    <a:pt x="66" y="245"/>
                    <a:pt x="94" y="279"/>
                    <a:pt x="94" y="328"/>
                  </a:cubicBezTo>
                  <a:lnTo>
                    <a:pt x="94" y="4937"/>
                  </a:lnTo>
                  <a:cubicBezTo>
                    <a:pt x="94" y="4978"/>
                    <a:pt x="77" y="5003"/>
                    <a:pt x="56" y="5016"/>
                  </a:cubicBezTo>
                  <a:cubicBezTo>
                    <a:pt x="49" y="5020"/>
                    <a:pt x="40" y="5022"/>
                    <a:pt x="31" y="5022"/>
                  </a:cubicBezTo>
                  <a:cubicBezTo>
                    <a:pt x="21" y="5022"/>
                    <a:pt x="11" y="5020"/>
                    <a:pt x="1" y="5016"/>
                  </a:cubicBezTo>
                  <a:lnTo>
                    <a:pt x="1" y="5016"/>
                  </a:lnTo>
                  <a:cubicBezTo>
                    <a:pt x="4" y="5020"/>
                    <a:pt x="8" y="5020"/>
                    <a:pt x="15" y="5024"/>
                  </a:cubicBezTo>
                  <a:cubicBezTo>
                    <a:pt x="21" y="5024"/>
                    <a:pt x="29" y="5027"/>
                    <a:pt x="35" y="5027"/>
                  </a:cubicBezTo>
                  <a:cubicBezTo>
                    <a:pt x="53" y="5031"/>
                    <a:pt x="72" y="5033"/>
                    <a:pt x="90" y="5033"/>
                  </a:cubicBezTo>
                  <a:cubicBezTo>
                    <a:pt x="103" y="5033"/>
                    <a:pt x="115" y="5032"/>
                    <a:pt x="128" y="5031"/>
                  </a:cubicBezTo>
                  <a:cubicBezTo>
                    <a:pt x="145" y="5031"/>
                    <a:pt x="163" y="5027"/>
                    <a:pt x="177" y="5020"/>
                  </a:cubicBezTo>
                  <a:cubicBezTo>
                    <a:pt x="190" y="5016"/>
                    <a:pt x="201" y="5013"/>
                    <a:pt x="211" y="5007"/>
                  </a:cubicBezTo>
                  <a:lnTo>
                    <a:pt x="342" y="4930"/>
                  </a:lnTo>
                  <a:cubicBezTo>
                    <a:pt x="408" y="4892"/>
                    <a:pt x="459" y="4800"/>
                    <a:pt x="459" y="4727"/>
                  </a:cubicBezTo>
                  <a:lnTo>
                    <a:pt x="459" y="117"/>
                  </a:lnTo>
                  <a:cubicBezTo>
                    <a:pt x="459" y="79"/>
                    <a:pt x="446" y="38"/>
                    <a:pt x="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3545200" y="1814400"/>
              <a:ext cx="156300" cy="210600"/>
            </a:xfrm>
            <a:custGeom>
              <a:avLst/>
              <a:gdLst/>
              <a:ahLst/>
              <a:cxnLst/>
              <a:rect l="l" t="t" r="r" b="b"/>
              <a:pathLst>
                <a:path w="6252" h="8424" extrusionOk="0">
                  <a:moveTo>
                    <a:pt x="13" y="0"/>
                  </a:moveTo>
                  <a:lnTo>
                    <a:pt x="2389" y="3803"/>
                  </a:lnTo>
                  <a:lnTo>
                    <a:pt x="0" y="4738"/>
                  </a:lnTo>
                  <a:cubicBezTo>
                    <a:pt x="0" y="4776"/>
                    <a:pt x="13" y="4820"/>
                    <a:pt x="37" y="4855"/>
                  </a:cubicBezTo>
                  <a:lnTo>
                    <a:pt x="2396" y="3813"/>
                  </a:lnTo>
                  <a:lnTo>
                    <a:pt x="2917" y="4645"/>
                  </a:lnTo>
                  <a:cubicBezTo>
                    <a:pt x="3003" y="4782"/>
                    <a:pt x="3150" y="4858"/>
                    <a:pt x="3301" y="4858"/>
                  </a:cubicBezTo>
                  <a:cubicBezTo>
                    <a:pt x="3362" y="4858"/>
                    <a:pt x="3424" y="4846"/>
                    <a:pt x="3482" y="4820"/>
                  </a:cubicBezTo>
                  <a:lnTo>
                    <a:pt x="3855" y="4658"/>
                  </a:lnTo>
                  <a:lnTo>
                    <a:pt x="6213" y="8423"/>
                  </a:lnTo>
                  <a:cubicBezTo>
                    <a:pt x="6234" y="8410"/>
                    <a:pt x="6251" y="8385"/>
                    <a:pt x="6251" y="8344"/>
                  </a:cubicBezTo>
                  <a:lnTo>
                    <a:pt x="6251" y="8269"/>
                  </a:lnTo>
                  <a:lnTo>
                    <a:pt x="3865" y="4652"/>
                  </a:lnTo>
                  <a:lnTo>
                    <a:pt x="6251" y="3600"/>
                  </a:lnTo>
                  <a:lnTo>
                    <a:pt x="3465" y="4641"/>
                  </a:lnTo>
                  <a:cubicBezTo>
                    <a:pt x="3413" y="4660"/>
                    <a:pt x="3360" y="4669"/>
                    <a:pt x="3307" y="4669"/>
                  </a:cubicBezTo>
                  <a:cubicBezTo>
                    <a:pt x="3156" y="4669"/>
                    <a:pt x="3012" y="4595"/>
                    <a:pt x="2927" y="4462"/>
                  </a:cubicBezTo>
                  <a:lnTo>
                    <a:pt x="2478" y="377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3588450" y="1876425"/>
              <a:ext cx="256900" cy="211125"/>
            </a:xfrm>
            <a:custGeom>
              <a:avLst/>
              <a:gdLst/>
              <a:ahLst/>
              <a:cxnLst/>
              <a:rect l="l" t="t" r="r" b="b"/>
              <a:pathLst>
                <a:path w="10276" h="8445" extrusionOk="0">
                  <a:moveTo>
                    <a:pt x="9671" y="1"/>
                  </a:moveTo>
                  <a:cubicBezTo>
                    <a:pt x="9407" y="1"/>
                    <a:pt x="8926" y="188"/>
                    <a:pt x="8242" y="584"/>
                  </a:cubicBezTo>
                  <a:cubicBezTo>
                    <a:pt x="6404" y="1647"/>
                    <a:pt x="3804" y="3788"/>
                    <a:pt x="2435" y="5371"/>
                  </a:cubicBezTo>
                  <a:cubicBezTo>
                    <a:pt x="2111" y="5746"/>
                    <a:pt x="1797" y="6105"/>
                    <a:pt x="1511" y="6432"/>
                  </a:cubicBezTo>
                  <a:lnTo>
                    <a:pt x="1507" y="6436"/>
                  </a:lnTo>
                  <a:lnTo>
                    <a:pt x="56" y="8115"/>
                  </a:lnTo>
                  <a:cubicBezTo>
                    <a:pt x="56" y="8115"/>
                    <a:pt x="56" y="8118"/>
                    <a:pt x="53" y="8118"/>
                  </a:cubicBezTo>
                  <a:cubicBezTo>
                    <a:pt x="0" y="8177"/>
                    <a:pt x="18" y="8260"/>
                    <a:pt x="83" y="8304"/>
                  </a:cubicBezTo>
                  <a:cubicBezTo>
                    <a:pt x="83" y="8308"/>
                    <a:pt x="86" y="8308"/>
                    <a:pt x="86" y="8308"/>
                  </a:cubicBezTo>
                  <a:lnTo>
                    <a:pt x="273" y="8415"/>
                  </a:lnTo>
                  <a:cubicBezTo>
                    <a:pt x="310" y="8436"/>
                    <a:pt x="359" y="8445"/>
                    <a:pt x="406" y="8445"/>
                  </a:cubicBezTo>
                  <a:cubicBezTo>
                    <a:pt x="421" y="8445"/>
                    <a:pt x="435" y="8444"/>
                    <a:pt x="449" y="8442"/>
                  </a:cubicBezTo>
                  <a:cubicBezTo>
                    <a:pt x="452" y="8442"/>
                    <a:pt x="459" y="8442"/>
                    <a:pt x="466" y="8439"/>
                  </a:cubicBezTo>
                  <a:lnTo>
                    <a:pt x="2456" y="6787"/>
                  </a:lnTo>
                  <a:lnTo>
                    <a:pt x="6614" y="4384"/>
                  </a:lnTo>
                  <a:lnTo>
                    <a:pt x="7262" y="3636"/>
                  </a:lnTo>
                  <a:lnTo>
                    <a:pt x="9093" y="1523"/>
                  </a:lnTo>
                  <a:cubicBezTo>
                    <a:pt x="9327" y="1254"/>
                    <a:pt x="9504" y="1022"/>
                    <a:pt x="9638" y="823"/>
                  </a:cubicBezTo>
                  <a:lnTo>
                    <a:pt x="10276" y="291"/>
                  </a:lnTo>
                  <a:cubicBezTo>
                    <a:pt x="10272" y="291"/>
                    <a:pt x="10269" y="291"/>
                    <a:pt x="10269" y="288"/>
                  </a:cubicBezTo>
                  <a:lnTo>
                    <a:pt x="9835" y="33"/>
                  </a:lnTo>
                  <a:lnTo>
                    <a:pt x="9830" y="36"/>
                  </a:lnTo>
                  <a:cubicBezTo>
                    <a:pt x="9791" y="13"/>
                    <a:pt x="9738" y="1"/>
                    <a:pt x="96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3599650" y="1882925"/>
              <a:ext cx="251475" cy="204575"/>
            </a:xfrm>
            <a:custGeom>
              <a:avLst/>
              <a:gdLst/>
              <a:ahLst/>
              <a:cxnLst/>
              <a:rect l="l" t="t" r="r" b="b"/>
              <a:pathLst>
                <a:path w="10059" h="8183" extrusionOk="0">
                  <a:moveTo>
                    <a:pt x="9678" y="1"/>
                  </a:moveTo>
                  <a:cubicBezTo>
                    <a:pt x="9413" y="1"/>
                    <a:pt x="8928" y="188"/>
                    <a:pt x="8241" y="587"/>
                  </a:cubicBezTo>
                  <a:cubicBezTo>
                    <a:pt x="6403" y="1648"/>
                    <a:pt x="3804" y="3790"/>
                    <a:pt x="2435" y="5369"/>
                  </a:cubicBezTo>
                  <a:cubicBezTo>
                    <a:pt x="2394" y="5421"/>
                    <a:pt x="2349" y="5469"/>
                    <a:pt x="2307" y="5517"/>
                  </a:cubicBezTo>
                  <a:lnTo>
                    <a:pt x="2304" y="5517"/>
                  </a:lnTo>
                  <a:cubicBezTo>
                    <a:pt x="1149" y="6852"/>
                    <a:pt x="204" y="7945"/>
                    <a:pt x="1" y="8182"/>
                  </a:cubicBezTo>
                  <a:cubicBezTo>
                    <a:pt x="4" y="8182"/>
                    <a:pt x="11" y="8182"/>
                    <a:pt x="18" y="8179"/>
                  </a:cubicBezTo>
                  <a:cubicBezTo>
                    <a:pt x="42" y="8176"/>
                    <a:pt x="66" y="8165"/>
                    <a:pt x="87" y="8155"/>
                  </a:cubicBezTo>
                  <a:lnTo>
                    <a:pt x="6480" y="4462"/>
                  </a:lnTo>
                  <a:cubicBezTo>
                    <a:pt x="6556" y="4421"/>
                    <a:pt x="6659" y="4334"/>
                    <a:pt x="6714" y="4269"/>
                  </a:cubicBezTo>
                  <a:lnTo>
                    <a:pt x="7859" y="2948"/>
                  </a:lnTo>
                  <a:cubicBezTo>
                    <a:pt x="7872" y="2938"/>
                    <a:pt x="7880" y="2924"/>
                    <a:pt x="7883" y="2921"/>
                  </a:cubicBezTo>
                  <a:lnTo>
                    <a:pt x="9093" y="1524"/>
                  </a:lnTo>
                  <a:cubicBezTo>
                    <a:pt x="9831" y="673"/>
                    <a:pt x="10059" y="159"/>
                    <a:pt x="9828" y="31"/>
                  </a:cubicBezTo>
                  <a:cubicBezTo>
                    <a:pt x="9824" y="31"/>
                    <a:pt x="9821" y="31"/>
                    <a:pt x="9821" y="28"/>
                  </a:cubicBezTo>
                  <a:cubicBezTo>
                    <a:pt x="9784" y="10"/>
                    <a:pt x="9736" y="1"/>
                    <a:pt x="967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47"/>
          <p:cNvGrpSpPr/>
          <p:nvPr/>
        </p:nvGrpSpPr>
        <p:grpSpPr>
          <a:xfrm>
            <a:off x="4701368" y="2967461"/>
            <a:ext cx="314160" cy="446883"/>
            <a:chOff x="8137753" y="2733261"/>
            <a:chExt cx="262764" cy="373773"/>
          </a:xfrm>
        </p:grpSpPr>
        <p:sp>
          <p:nvSpPr>
            <p:cNvPr id="886" name="Google Shape;886;p47"/>
            <p:cNvSpPr/>
            <p:nvPr/>
          </p:nvSpPr>
          <p:spPr>
            <a:xfrm>
              <a:off x="8137753" y="2733410"/>
              <a:ext cx="262764" cy="373624"/>
            </a:xfrm>
            <a:custGeom>
              <a:avLst/>
              <a:gdLst/>
              <a:ahLst/>
              <a:cxnLst/>
              <a:rect l="l" t="t" r="r" b="b"/>
              <a:pathLst>
                <a:path w="10557" h="15011" extrusionOk="0">
                  <a:moveTo>
                    <a:pt x="2492" y="1"/>
                  </a:moveTo>
                  <a:cubicBezTo>
                    <a:pt x="2359" y="1"/>
                    <a:pt x="2237" y="32"/>
                    <a:pt x="2133" y="92"/>
                  </a:cubicBezTo>
                  <a:lnTo>
                    <a:pt x="426" y="1086"/>
                  </a:lnTo>
                  <a:cubicBezTo>
                    <a:pt x="175" y="1230"/>
                    <a:pt x="23" y="1541"/>
                    <a:pt x="23" y="1974"/>
                  </a:cubicBezTo>
                  <a:lnTo>
                    <a:pt x="1" y="8940"/>
                  </a:lnTo>
                  <a:cubicBezTo>
                    <a:pt x="1" y="9813"/>
                    <a:pt x="615" y="10883"/>
                    <a:pt x="1374" y="11323"/>
                  </a:cubicBezTo>
                  <a:lnTo>
                    <a:pt x="7438" y="14821"/>
                  </a:lnTo>
                  <a:cubicBezTo>
                    <a:pt x="7660" y="14950"/>
                    <a:pt x="7871" y="15011"/>
                    <a:pt x="8057" y="15011"/>
                  </a:cubicBezTo>
                  <a:cubicBezTo>
                    <a:pt x="8201" y="15011"/>
                    <a:pt x="8330" y="14974"/>
                    <a:pt x="8439" y="14905"/>
                  </a:cubicBezTo>
                  <a:lnTo>
                    <a:pt x="8439" y="14905"/>
                  </a:lnTo>
                  <a:lnTo>
                    <a:pt x="8417" y="14913"/>
                  </a:lnTo>
                  <a:lnTo>
                    <a:pt x="10124" y="13918"/>
                  </a:lnTo>
                  <a:cubicBezTo>
                    <a:pt x="10375" y="13774"/>
                    <a:pt x="10526" y="13471"/>
                    <a:pt x="10526" y="13038"/>
                  </a:cubicBezTo>
                  <a:lnTo>
                    <a:pt x="10549" y="6072"/>
                  </a:lnTo>
                  <a:cubicBezTo>
                    <a:pt x="10557" y="5191"/>
                    <a:pt x="9942" y="4129"/>
                    <a:pt x="9176" y="3689"/>
                  </a:cubicBezTo>
                  <a:lnTo>
                    <a:pt x="3112" y="190"/>
                  </a:lnTo>
                  <a:cubicBezTo>
                    <a:pt x="2890" y="62"/>
                    <a:pt x="2679" y="1"/>
                    <a:pt x="2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8347426" y="3057926"/>
              <a:ext cx="52344" cy="46669"/>
            </a:xfrm>
            <a:custGeom>
              <a:avLst/>
              <a:gdLst/>
              <a:ahLst/>
              <a:cxnLst/>
              <a:rect l="l" t="t" r="r" b="b"/>
              <a:pathLst>
                <a:path w="2103" h="1875" extrusionOk="0">
                  <a:moveTo>
                    <a:pt x="2102" y="0"/>
                  </a:moveTo>
                  <a:lnTo>
                    <a:pt x="402" y="994"/>
                  </a:lnTo>
                  <a:cubicBezTo>
                    <a:pt x="395" y="1427"/>
                    <a:pt x="243" y="1730"/>
                    <a:pt x="0" y="1875"/>
                  </a:cubicBezTo>
                  <a:lnTo>
                    <a:pt x="1708" y="880"/>
                  </a:lnTo>
                  <a:cubicBezTo>
                    <a:pt x="1951" y="736"/>
                    <a:pt x="2102" y="433"/>
                    <a:pt x="2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8148331" y="2733261"/>
              <a:ext cx="66904" cy="29445"/>
            </a:xfrm>
            <a:custGeom>
              <a:avLst/>
              <a:gdLst/>
              <a:ahLst/>
              <a:cxnLst/>
              <a:rect l="l" t="t" r="r" b="b"/>
              <a:pathLst>
                <a:path w="2688" h="1183" extrusionOk="0">
                  <a:moveTo>
                    <a:pt x="2071" y="0"/>
                  </a:moveTo>
                  <a:cubicBezTo>
                    <a:pt x="1936" y="0"/>
                    <a:pt x="1814" y="33"/>
                    <a:pt x="1708" y="98"/>
                  </a:cubicBezTo>
                  <a:lnTo>
                    <a:pt x="1" y="1092"/>
                  </a:lnTo>
                  <a:cubicBezTo>
                    <a:pt x="106" y="1031"/>
                    <a:pt x="227" y="1000"/>
                    <a:pt x="361" y="1000"/>
                  </a:cubicBezTo>
                  <a:cubicBezTo>
                    <a:pt x="546" y="1000"/>
                    <a:pt x="755" y="1060"/>
                    <a:pt x="980" y="1183"/>
                  </a:cubicBezTo>
                  <a:lnTo>
                    <a:pt x="2687" y="189"/>
                  </a:lnTo>
                  <a:cubicBezTo>
                    <a:pt x="2464" y="62"/>
                    <a:pt x="2256" y="0"/>
                    <a:pt x="2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8357233" y="2884318"/>
              <a:ext cx="43109" cy="198373"/>
            </a:xfrm>
            <a:custGeom>
              <a:avLst/>
              <a:gdLst/>
              <a:ahLst/>
              <a:cxnLst/>
              <a:rect l="l" t="t" r="r" b="b"/>
              <a:pathLst>
                <a:path w="1732" h="7970" extrusionOk="0">
                  <a:moveTo>
                    <a:pt x="1731" y="1"/>
                  </a:moveTo>
                  <a:lnTo>
                    <a:pt x="24" y="1003"/>
                  </a:lnTo>
                  <a:lnTo>
                    <a:pt x="1" y="7969"/>
                  </a:lnTo>
                  <a:lnTo>
                    <a:pt x="1716" y="6975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8172698" y="2738139"/>
              <a:ext cx="193445" cy="111831"/>
            </a:xfrm>
            <a:custGeom>
              <a:avLst/>
              <a:gdLst/>
              <a:ahLst/>
              <a:cxnLst/>
              <a:rect l="l" t="t" r="r" b="b"/>
              <a:pathLst>
                <a:path w="7772" h="4493" extrusionOk="0">
                  <a:moveTo>
                    <a:pt x="1708" y="0"/>
                  </a:moveTo>
                  <a:lnTo>
                    <a:pt x="1" y="994"/>
                  </a:lnTo>
                  <a:lnTo>
                    <a:pt x="6064" y="4493"/>
                  </a:lnTo>
                  <a:lnTo>
                    <a:pt x="7772" y="34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8323631" y="2825403"/>
              <a:ext cx="76711" cy="83879"/>
            </a:xfrm>
            <a:custGeom>
              <a:avLst/>
              <a:gdLst/>
              <a:ahLst/>
              <a:cxnLst/>
              <a:rect l="l" t="t" r="r" b="b"/>
              <a:pathLst>
                <a:path w="3082" h="3370" extrusionOk="0">
                  <a:moveTo>
                    <a:pt x="1708" y="0"/>
                  </a:moveTo>
                  <a:lnTo>
                    <a:pt x="0" y="994"/>
                  </a:lnTo>
                  <a:cubicBezTo>
                    <a:pt x="759" y="1427"/>
                    <a:pt x="1374" y="2489"/>
                    <a:pt x="1374" y="3370"/>
                  </a:cubicBezTo>
                  <a:lnTo>
                    <a:pt x="3081" y="2376"/>
                  </a:lnTo>
                  <a:cubicBezTo>
                    <a:pt x="3081" y="1503"/>
                    <a:pt x="2466" y="433"/>
                    <a:pt x="1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8226336" y="2867418"/>
              <a:ext cx="96548" cy="215448"/>
            </a:xfrm>
            <a:custGeom>
              <a:avLst/>
              <a:gdLst/>
              <a:ahLst/>
              <a:cxnLst/>
              <a:rect l="l" t="t" r="r" b="b"/>
              <a:pathLst>
                <a:path w="3879" h="8656" extrusionOk="0">
                  <a:moveTo>
                    <a:pt x="1988" y="1"/>
                  </a:moveTo>
                  <a:cubicBezTo>
                    <a:pt x="1467" y="1"/>
                    <a:pt x="1147" y="425"/>
                    <a:pt x="1147" y="1310"/>
                  </a:cubicBezTo>
                  <a:lnTo>
                    <a:pt x="1147" y="2433"/>
                  </a:lnTo>
                  <a:lnTo>
                    <a:pt x="8" y="1773"/>
                  </a:lnTo>
                  <a:lnTo>
                    <a:pt x="8" y="3291"/>
                  </a:lnTo>
                  <a:lnTo>
                    <a:pt x="1" y="3291"/>
                  </a:lnTo>
                  <a:lnTo>
                    <a:pt x="1147" y="3958"/>
                  </a:lnTo>
                  <a:lnTo>
                    <a:pt x="1139" y="7859"/>
                  </a:lnTo>
                  <a:lnTo>
                    <a:pt x="2505" y="8656"/>
                  </a:lnTo>
                  <a:lnTo>
                    <a:pt x="2513" y="4748"/>
                  </a:lnTo>
                  <a:lnTo>
                    <a:pt x="3651" y="5408"/>
                  </a:lnTo>
                  <a:lnTo>
                    <a:pt x="3826" y="3981"/>
                  </a:lnTo>
                  <a:lnTo>
                    <a:pt x="2520" y="3222"/>
                  </a:lnTo>
                  <a:lnTo>
                    <a:pt x="2520" y="2251"/>
                  </a:lnTo>
                  <a:cubicBezTo>
                    <a:pt x="2520" y="1950"/>
                    <a:pt x="2570" y="1741"/>
                    <a:pt x="2776" y="1741"/>
                  </a:cubicBezTo>
                  <a:cubicBezTo>
                    <a:pt x="2871" y="1741"/>
                    <a:pt x="3000" y="1786"/>
                    <a:pt x="3173" y="1887"/>
                  </a:cubicBezTo>
                  <a:lnTo>
                    <a:pt x="3879" y="2296"/>
                  </a:lnTo>
                  <a:lnTo>
                    <a:pt x="3879" y="930"/>
                  </a:lnTo>
                  <a:cubicBezTo>
                    <a:pt x="3757" y="847"/>
                    <a:pt x="3340" y="566"/>
                    <a:pt x="2854" y="285"/>
                  </a:cubicBezTo>
                  <a:cubicBezTo>
                    <a:pt x="2529" y="97"/>
                    <a:pt x="2236" y="1"/>
                    <a:pt x="1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8226536" y="2867940"/>
              <a:ext cx="96548" cy="214378"/>
            </a:xfrm>
            <a:custGeom>
              <a:avLst/>
              <a:gdLst/>
              <a:ahLst/>
              <a:cxnLst/>
              <a:rect l="l" t="t" r="r" b="b"/>
              <a:pathLst>
                <a:path w="3879" h="8613" extrusionOk="0">
                  <a:moveTo>
                    <a:pt x="1994" y="0"/>
                  </a:moveTo>
                  <a:cubicBezTo>
                    <a:pt x="1472" y="0"/>
                    <a:pt x="1151" y="425"/>
                    <a:pt x="1146" y="1312"/>
                  </a:cubicBezTo>
                  <a:lnTo>
                    <a:pt x="1146" y="2435"/>
                  </a:lnTo>
                  <a:lnTo>
                    <a:pt x="0" y="1767"/>
                  </a:lnTo>
                  <a:lnTo>
                    <a:pt x="0" y="3285"/>
                  </a:lnTo>
                  <a:lnTo>
                    <a:pt x="1146" y="3953"/>
                  </a:lnTo>
                  <a:lnTo>
                    <a:pt x="1139" y="7823"/>
                  </a:lnTo>
                  <a:lnTo>
                    <a:pt x="2505" y="8612"/>
                  </a:lnTo>
                  <a:lnTo>
                    <a:pt x="2512" y="4742"/>
                  </a:lnTo>
                  <a:lnTo>
                    <a:pt x="3651" y="5402"/>
                  </a:lnTo>
                  <a:lnTo>
                    <a:pt x="3825" y="3975"/>
                  </a:lnTo>
                  <a:lnTo>
                    <a:pt x="2520" y="3216"/>
                  </a:lnTo>
                  <a:lnTo>
                    <a:pt x="2520" y="2245"/>
                  </a:lnTo>
                  <a:cubicBezTo>
                    <a:pt x="2520" y="1944"/>
                    <a:pt x="2570" y="1739"/>
                    <a:pt x="2776" y="1739"/>
                  </a:cubicBezTo>
                  <a:cubicBezTo>
                    <a:pt x="2871" y="1739"/>
                    <a:pt x="3000" y="1782"/>
                    <a:pt x="3173" y="1881"/>
                  </a:cubicBezTo>
                  <a:lnTo>
                    <a:pt x="3878" y="2291"/>
                  </a:lnTo>
                  <a:lnTo>
                    <a:pt x="3878" y="925"/>
                  </a:lnTo>
                  <a:cubicBezTo>
                    <a:pt x="3757" y="841"/>
                    <a:pt x="3339" y="560"/>
                    <a:pt x="2854" y="280"/>
                  </a:cubicBezTo>
                  <a:cubicBezTo>
                    <a:pt x="2530" y="95"/>
                    <a:pt x="2240" y="0"/>
                    <a:pt x="1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4709938" y="2076794"/>
            <a:ext cx="313952" cy="446675"/>
            <a:chOff x="8144921" y="2170747"/>
            <a:chExt cx="262590" cy="373599"/>
          </a:xfrm>
        </p:grpSpPr>
        <p:sp>
          <p:nvSpPr>
            <p:cNvPr id="895" name="Google Shape;895;p47"/>
            <p:cNvSpPr/>
            <p:nvPr/>
          </p:nvSpPr>
          <p:spPr>
            <a:xfrm>
              <a:off x="8144921" y="2170747"/>
              <a:ext cx="262590" cy="373599"/>
            </a:xfrm>
            <a:custGeom>
              <a:avLst/>
              <a:gdLst/>
              <a:ahLst/>
              <a:cxnLst/>
              <a:rect l="l" t="t" r="r" b="b"/>
              <a:pathLst>
                <a:path w="10550" h="15010" extrusionOk="0">
                  <a:moveTo>
                    <a:pt x="2499" y="1"/>
                  </a:moveTo>
                  <a:cubicBezTo>
                    <a:pt x="2363" y="1"/>
                    <a:pt x="2239" y="34"/>
                    <a:pt x="2133" y="98"/>
                  </a:cubicBezTo>
                  <a:lnTo>
                    <a:pt x="426" y="1092"/>
                  </a:lnTo>
                  <a:cubicBezTo>
                    <a:pt x="176" y="1229"/>
                    <a:pt x="24" y="1540"/>
                    <a:pt x="16" y="1973"/>
                  </a:cubicBezTo>
                  <a:lnTo>
                    <a:pt x="1" y="8939"/>
                  </a:lnTo>
                  <a:cubicBezTo>
                    <a:pt x="1" y="9819"/>
                    <a:pt x="608" y="10882"/>
                    <a:pt x="1375" y="11322"/>
                  </a:cubicBezTo>
                  <a:lnTo>
                    <a:pt x="7438" y="14820"/>
                  </a:lnTo>
                  <a:cubicBezTo>
                    <a:pt x="7661" y="14949"/>
                    <a:pt x="7869" y="15010"/>
                    <a:pt x="8054" y="15010"/>
                  </a:cubicBezTo>
                  <a:cubicBezTo>
                    <a:pt x="8198" y="15010"/>
                    <a:pt x="8327" y="14973"/>
                    <a:pt x="8440" y="14904"/>
                  </a:cubicBezTo>
                  <a:lnTo>
                    <a:pt x="8440" y="14904"/>
                  </a:lnTo>
                  <a:lnTo>
                    <a:pt x="8417" y="14919"/>
                  </a:lnTo>
                  <a:lnTo>
                    <a:pt x="10125" y="13925"/>
                  </a:lnTo>
                  <a:cubicBezTo>
                    <a:pt x="10375" y="13781"/>
                    <a:pt x="10527" y="13470"/>
                    <a:pt x="10527" y="13037"/>
                  </a:cubicBezTo>
                  <a:lnTo>
                    <a:pt x="10549" y="6070"/>
                  </a:lnTo>
                  <a:cubicBezTo>
                    <a:pt x="10549" y="5198"/>
                    <a:pt x="9935" y="4128"/>
                    <a:pt x="9176" y="3688"/>
                  </a:cubicBezTo>
                  <a:lnTo>
                    <a:pt x="3112" y="189"/>
                  </a:lnTo>
                  <a:cubicBezTo>
                    <a:pt x="2894" y="62"/>
                    <a:pt x="2685" y="1"/>
                    <a:pt x="2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8354420" y="2495238"/>
              <a:ext cx="52518" cy="46669"/>
            </a:xfrm>
            <a:custGeom>
              <a:avLst/>
              <a:gdLst/>
              <a:ahLst/>
              <a:cxnLst/>
              <a:rect l="l" t="t" r="r" b="b"/>
              <a:pathLst>
                <a:path w="2110" h="1875" extrusionOk="0">
                  <a:moveTo>
                    <a:pt x="2110" y="0"/>
                  </a:moveTo>
                  <a:lnTo>
                    <a:pt x="402" y="994"/>
                  </a:lnTo>
                  <a:cubicBezTo>
                    <a:pt x="402" y="1424"/>
                    <a:pt x="253" y="1726"/>
                    <a:pt x="6" y="1871"/>
                  </a:cubicBezTo>
                  <a:lnTo>
                    <a:pt x="6" y="1871"/>
                  </a:lnTo>
                  <a:lnTo>
                    <a:pt x="1708" y="880"/>
                  </a:lnTo>
                  <a:cubicBezTo>
                    <a:pt x="1958" y="744"/>
                    <a:pt x="2110" y="433"/>
                    <a:pt x="2110" y="0"/>
                  </a:cubicBezTo>
                  <a:close/>
                  <a:moveTo>
                    <a:pt x="6" y="1871"/>
                  </a:moveTo>
                  <a:lnTo>
                    <a:pt x="0" y="1874"/>
                  </a:lnTo>
                  <a:cubicBezTo>
                    <a:pt x="2" y="1873"/>
                    <a:pt x="4" y="1872"/>
                    <a:pt x="6" y="18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8155325" y="2170747"/>
              <a:ext cx="66879" cy="29470"/>
            </a:xfrm>
            <a:custGeom>
              <a:avLst/>
              <a:gdLst/>
              <a:ahLst/>
              <a:cxnLst/>
              <a:rect l="l" t="t" r="r" b="b"/>
              <a:pathLst>
                <a:path w="2687" h="1184" extrusionOk="0">
                  <a:moveTo>
                    <a:pt x="20" y="1081"/>
                  </a:moveTo>
                  <a:cubicBezTo>
                    <a:pt x="13" y="1085"/>
                    <a:pt x="7" y="1088"/>
                    <a:pt x="0" y="1092"/>
                  </a:cubicBezTo>
                  <a:lnTo>
                    <a:pt x="20" y="1081"/>
                  </a:lnTo>
                  <a:close/>
                  <a:moveTo>
                    <a:pt x="2074" y="1"/>
                  </a:moveTo>
                  <a:cubicBezTo>
                    <a:pt x="1937" y="1"/>
                    <a:pt x="1814" y="34"/>
                    <a:pt x="1708" y="98"/>
                  </a:cubicBezTo>
                  <a:lnTo>
                    <a:pt x="20" y="1081"/>
                  </a:lnTo>
                  <a:lnTo>
                    <a:pt x="20" y="1081"/>
                  </a:lnTo>
                  <a:cubicBezTo>
                    <a:pt x="121" y="1024"/>
                    <a:pt x="238" y="995"/>
                    <a:pt x="366" y="995"/>
                  </a:cubicBezTo>
                  <a:cubicBezTo>
                    <a:pt x="552" y="995"/>
                    <a:pt x="760" y="1056"/>
                    <a:pt x="979" y="1183"/>
                  </a:cubicBezTo>
                  <a:lnTo>
                    <a:pt x="2687" y="189"/>
                  </a:lnTo>
                  <a:cubicBezTo>
                    <a:pt x="2468" y="62"/>
                    <a:pt x="2259" y="1"/>
                    <a:pt x="2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8364426" y="2321829"/>
              <a:ext cx="43085" cy="198174"/>
            </a:xfrm>
            <a:custGeom>
              <a:avLst/>
              <a:gdLst/>
              <a:ahLst/>
              <a:cxnLst/>
              <a:rect l="l" t="t" r="r" b="b"/>
              <a:pathLst>
                <a:path w="1731" h="7962" extrusionOk="0">
                  <a:moveTo>
                    <a:pt x="1730" y="0"/>
                  </a:moveTo>
                  <a:lnTo>
                    <a:pt x="15" y="995"/>
                  </a:lnTo>
                  <a:lnTo>
                    <a:pt x="0" y="7961"/>
                  </a:lnTo>
                  <a:lnTo>
                    <a:pt x="1708" y="6967"/>
                  </a:lnTo>
                  <a:lnTo>
                    <a:pt x="1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8179693" y="2175451"/>
              <a:ext cx="193619" cy="112030"/>
            </a:xfrm>
            <a:custGeom>
              <a:avLst/>
              <a:gdLst/>
              <a:ahLst/>
              <a:cxnLst/>
              <a:rect l="l" t="t" r="r" b="b"/>
              <a:pathLst>
                <a:path w="7779" h="4501" extrusionOk="0">
                  <a:moveTo>
                    <a:pt x="1715" y="0"/>
                  </a:moveTo>
                  <a:lnTo>
                    <a:pt x="0" y="994"/>
                  </a:lnTo>
                  <a:lnTo>
                    <a:pt x="6064" y="4500"/>
                  </a:lnTo>
                  <a:lnTo>
                    <a:pt x="7779" y="3499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8330601" y="2262715"/>
              <a:ext cx="76910" cy="83879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1708" y="0"/>
                  </a:moveTo>
                  <a:lnTo>
                    <a:pt x="1" y="994"/>
                  </a:lnTo>
                  <a:cubicBezTo>
                    <a:pt x="767" y="1427"/>
                    <a:pt x="1382" y="2497"/>
                    <a:pt x="1374" y="3370"/>
                  </a:cubicBezTo>
                  <a:lnTo>
                    <a:pt x="3082" y="2375"/>
                  </a:lnTo>
                  <a:cubicBezTo>
                    <a:pt x="3089" y="1503"/>
                    <a:pt x="2467" y="433"/>
                    <a:pt x="1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8184596" y="2259280"/>
              <a:ext cx="138289" cy="231253"/>
            </a:xfrm>
            <a:custGeom>
              <a:avLst/>
              <a:gdLst/>
              <a:ahLst/>
              <a:cxnLst/>
              <a:rect l="l" t="t" r="r" b="b"/>
              <a:pathLst>
                <a:path w="5556" h="9291" extrusionOk="0">
                  <a:moveTo>
                    <a:pt x="372" y="1"/>
                  </a:moveTo>
                  <a:cubicBezTo>
                    <a:pt x="152" y="1"/>
                    <a:pt x="1" y="172"/>
                    <a:pt x="1" y="472"/>
                  </a:cubicBezTo>
                  <a:cubicBezTo>
                    <a:pt x="23" y="943"/>
                    <a:pt x="274" y="1368"/>
                    <a:pt x="668" y="1626"/>
                  </a:cubicBezTo>
                  <a:cubicBezTo>
                    <a:pt x="775" y="1688"/>
                    <a:pt x="877" y="1718"/>
                    <a:pt x="968" y="1718"/>
                  </a:cubicBezTo>
                  <a:cubicBezTo>
                    <a:pt x="1185" y="1718"/>
                    <a:pt x="1336" y="1546"/>
                    <a:pt x="1336" y="1246"/>
                  </a:cubicBezTo>
                  <a:cubicBezTo>
                    <a:pt x="1314" y="776"/>
                    <a:pt x="1063" y="351"/>
                    <a:pt x="676" y="93"/>
                  </a:cubicBezTo>
                  <a:cubicBezTo>
                    <a:pt x="567" y="30"/>
                    <a:pt x="463" y="1"/>
                    <a:pt x="372" y="1"/>
                  </a:cubicBezTo>
                  <a:close/>
                  <a:moveTo>
                    <a:pt x="84" y="1876"/>
                  </a:moveTo>
                  <a:lnTo>
                    <a:pt x="77" y="6133"/>
                  </a:lnTo>
                  <a:lnTo>
                    <a:pt x="1230" y="6801"/>
                  </a:lnTo>
                  <a:lnTo>
                    <a:pt x="1238" y="2536"/>
                  </a:lnTo>
                  <a:lnTo>
                    <a:pt x="84" y="1876"/>
                  </a:lnTo>
                  <a:close/>
                  <a:moveTo>
                    <a:pt x="1959" y="2961"/>
                  </a:moveTo>
                  <a:lnTo>
                    <a:pt x="1951" y="7219"/>
                  </a:lnTo>
                  <a:lnTo>
                    <a:pt x="3104" y="7879"/>
                  </a:lnTo>
                  <a:lnTo>
                    <a:pt x="3104" y="5777"/>
                  </a:lnTo>
                  <a:cubicBezTo>
                    <a:pt x="3104" y="5350"/>
                    <a:pt x="3163" y="4968"/>
                    <a:pt x="3464" y="4968"/>
                  </a:cubicBezTo>
                  <a:cubicBezTo>
                    <a:pt x="3554" y="4968"/>
                    <a:pt x="3665" y="5002"/>
                    <a:pt x="3803" y="5079"/>
                  </a:cubicBezTo>
                  <a:cubicBezTo>
                    <a:pt x="4395" y="5420"/>
                    <a:pt x="4395" y="6057"/>
                    <a:pt x="4395" y="6558"/>
                  </a:cubicBezTo>
                  <a:lnTo>
                    <a:pt x="4395" y="8630"/>
                  </a:lnTo>
                  <a:lnTo>
                    <a:pt x="5541" y="9290"/>
                  </a:lnTo>
                  <a:lnTo>
                    <a:pt x="5548" y="6953"/>
                  </a:lnTo>
                  <a:cubicBezTo>
                    <a:pt x="5556" y="5807"/>
                    <a:pt x="5343" y="4798"/>
                    <a:pt x="4175" y="4122"/>
                  </a:cubicBezTo>
                  <a:cubicBezTo>
                    <a:pt x="3941" y="3990"/>
                    <a:pt x="3738" y="3936"/>
                    <a:pt x="3571" y="3936"/>
                  </a:cubicBezTo>
                  <a:cubicBezTo>
                    <a:pt x="3336" y="3936"/>
                    <a:pt x="3170" y="4041"/>
                    <a:pt x="3082" y="4183"/>
                  </a:cubicBezTo>
                  <a:lnTo>
                    <a:pt x="3067" y="4175"/>
                  </a:lnTo>
                  <a:lnTo>
                    <a:pt x="3067" y="3599"/>
                  </a:lnTo>
                  <a:lnTo>
                    <a:pt x="1959" y="29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8184596" y="2259206"/>
              <a:ext cx="33079" cy="169376"/>
            </a:xfrm>
            <a:custGeom>
              <a:avLst/>
              <a:gdLst/>
              <a:ahLst/>
              <a:cxnLst/>
              <a:rect l="l" t="t" r="r" b="b"/>
              <a:pathLst>
                <a:path w="1329" h="6805" extrusionOk="0">
                  <a:moveTo>
                    <a:pt x="368" y="0"/>
                  </a:moveTo>
                  <a:cubicBezTo>
                    <a:pt x="152" y="0"/>
                    <a:pt x="1" y="175"/>
                    <a:pt x="1" y="475"/>
                  </a:cubicBezTo>
                  <a:cubicBezTo>
                    <a:pt x="23" y="938"/>
                    <a:pt x="266" y="1371"/>
                    <a:pt x="661" y="1629"/>
                  </a:cubicBezTo>
                  <a:cubicBezTo>
                    <a:pt x="769" y="1690"/>
                    <a:pt x="870" y="1719"/>
                    <a:pt x="960" y="1719"/>
                  </a:cubicBezTo>
                  <a:cubicBezTo>
                    <a:pt x="1180" y="1719"/>
                    <a:pt x="1329" y="1545"/>
                    <a:pt x="1329" y="1249"/>
                  </a:cubicBezTo>
                  <a:cubicBezTo>
                    <a:pt x="1306" y="779"/>
                    <a:pt x="1063" y="346"/>
                    <a:pt x="668" y="96"/>
                  </a:cubicBezTo>
                  <a:cubicBezTo>
                    <a:pt x="561" y="31"/>
                    <a:pt x="459" y="0"/>
                    <a:pt x="368" y="0"/>
                  </a:cubicBezTo>
                  <a:close/>
                  <a:moveTo>
                    <a:pt x="84" y="1879"/>
                  </a:moveTo>
                  <a:lnTo>
                    <a:pt x="77" y="6136"/>
                  </a:lnTo>
                  <a:lnTo>
                    <a:pt x="1230" y="6804"/>
                  </a:lnTo>
                  <a:lnTo>
                    <a:pt x="1238" y="2539"/>
                  </a:lnTo>
                  <a:lnTo>
                    <a:pt x="84" y="18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8233131" y="2332780"/>
              <a:ext cx="89579" cy="157753"/>
            </a:xfrm>
            <a:custGeom>
              <a:avLst/>
              <a:gdLst/>
              <a:ahLst/>
              <a:cxnLst/>
              <a:rect l="l" t="t" r="r" b="b"/>
              <a:pathLst>
                <a:path w="3599" h="6338" extrusionOk="0">
                  <a:moveTo>
                    <a:pt x="9" y="1"/>
                  </a:moveTo>
                  <a:lnTo>
                    <a:pt x="1" y="4266"/>
                  </a:lnTo>
                  <a:lnTo>
                    <a:pt x="1147" y="4926"/>
                  </a:lnTo>
                  <a:lnTo>
                    <a:pt x="1154" y="2824"/>
                  </a:lnTo>
                  <a:cubicBezTo>
                    <a:pt x="1154" y="2394"/>
                    <a:pt x="1212" y="2008"/>
                    <a:pt x="1509" y="2008"/>
                  </a:cubicBezTo>
                  <a:cubicBezTo>
                    <a:pt x="1600" y="2008"/>
                    <a:pt x="1712" y="2044"/>
                    <a:pt x="1853" y="2126"/>
                  </a:cubicBezTo>
                  <a:cubicBezTo>
                    <a:pt x="2452" y="2475"/>
                    <a:pt x="2445" y="3104"/>
                    <a:pt x="2445" y="3598"/>
                  </a:cubicBezTo>
                  <a:lnTo>
                    <a:pt x="2445" y="5669"/>
                  </a:lnTo>
                  <a:lnTo>
                    <a:pt x="3591" y="6337"/>
                  </a:lnTo>
                  <a:lnTo>
                    <a:pt x="3598" y="4000"/>
                  </a:lnTo>
                  <a:cubicBezTo>
                    <a:pt x="3598" y="2854"/>
                    <a:pt x="3393" y="1845"/>
                    <a:pt x="2225" y="1169"/>
                  </a:cubicBezTo>
                  <a:lnTo>
                    <a:pt x="2225" y="1177"/>
                  </a:lnTo>
                  <a:cubicBezTo>
                    <a:pt x="1988" y="1040"/>
                    <a:pt x="1784" y="984"/>
                    <a:pt x="1616" y="984"/>
                  </a:cubicBezTo>
                  <a:cubicBezTo>
                    <a:pt x="1384" y="984"/>
                    <a:pt x="1220" y="1089"/>
                    <a:pt x="1132" y="1230"/>
                  </a:cubicBezTo>
                  <a:lnTo>
                    <a:pt x="1117" y="1222"/>
                  </a:lnTo>
                  <a:lnTo>
                    <a:pt x="1117" y="646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4709955" y="2520758"/>
            <a:ext cx="313922" cy="446734"/>
            <a:chOff x="7542583" y="1610473"/>
            <a:chExt cx="262565" cy="373649"/>
          </a:xfrm>
        </p:grpSpPr>
        <p:sp>
          <p:nvSpPr>
            <p:cNvPr id="905" name="Google Shape;905;p47"/>
            <p:cNvSpPr/>
            <p:nvPr/>
          </p:nvSpPr>
          <p:spPr>
            <a:xfrm>
              <a:off x="7542583" y="1610522"/>
              <a:ext cx="262565" cy="373599"/>
            </a:xfrm>
            <a:custGeom>
              <a:avLst/>
              <a:gdLst/>
              <a:ahLst/>
              <a:cxnLst/>
              <a:rect l="l" t="t" r="r" b="b"/>
              <a:pathLst>
                <a:path w="10549" h="15010" extrusionOk="0">
                  <a:moveTo>
                    <a:pt x="2498" y="0"/>
                  </a:moveTo>
                  <a:cubicBezTo>
                    <a:pt x="2362" y="0"/>
                    <a:pt x="2239" y="33"/>
                    <a:pt x="2133" y="98"/>
                  </a:cubicBezTo>
                  <a:lnTo>
                    <a:pt x="425" y="1092"/>
                  </a:lnTo>
                  <a:cubicBezTo>
                    <a:pt x="175" y="1228"/>
                    <a:pt x="23" y="1540"/>
                    <a:pt x="23" y="1972"/>
                  </a:cubicBezTo>
                  <a:lnTo>
                    <a:pt x="0" y="8939"/>
                  </a:lnTo>
                  <a:cubicBezTo>
                    <a:pt x="0" y="9819"/>
                    <a:pt x="615" y="10881"/>
                    <a:pt x="1374" y="11322"/>
                  </a:cubicBezTo>
                  <a:lnTo>
                    <a:pt x="7437" y="14820"/>
                  </a:lnTo>
                  <a:cubicBezTo>
                    <a:pt x="7660" y="14948"/>
                    <a:pt x="7870" y="15009"/>
                    <a:pt x="8057" y="15009"/>
                  </a:cubicBezTo>
                  <a:cubicBezTo>
                    <a:pt x="8200" y="15009"/>
                    <a:pt x="8330" y="14973"/>
                    <a:pt x="8439" y="14903"/>
                  </a:cubicBezTo>
                  <a:lnTo>
                    <a:pt x="8439" y="14903"/>
                  </a:lnTo>
                  <a:lnTo>
                    <a:pt x="8416" y="14919"/>
                  </a:lnTo>
                  <a:lnTo>
                    <a:pt x="10124" y="13924"/>
                  </a:lnTo>
                  <a:cubicBezTo>
                    <a:pt x="10374" y="13780"/>
                    <a:pt x="10526" y="13469"/>
                    <a:pt x="10526" y="13037"/>
                  </a:cubicBezTo>
                  <a:lnTo>
                    <a:pt x="10549" y="6070"/>
                  </a:lnTo>
                  <a:cubicBezTo>
                    <a:pt x="10549" y="5190"/>
                    <a:pt x="9934" y="4127"/>
                    <a:pt x="9175" y="3687"/>
                  </a:cubicBezTo>
                  <a:lnTo>
                    <a:pt x="3112" y="189"/>
                  </a:lnTo>
                  <a:cubicBezTo>
                    <a:pt x="2893" y="62"/>
                    <a:pt x="2684" y="0"/>
                    <a:pt x="2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7752232" y="1934989"/>
              <a:ext cx="52344" cy="46694"/>
            </a:xfrm>
            <a:custGeom>
              <a:avLst/>
              <a:gdLst/>
              <a:ahLst/>
              <a:cxnLst/>
              <a:rect l="l" t="t" r="r" b="b"/>
              <a:pathLst>
                <a:path w="2103" h="1876" extrusionOk="0">
                  <a:moveTo>
                    <a:pt x="2103" y="1"/>
                  </a:moveTo>
                  <a:lnTo>
                    <a:pt x="395" y="995"/>
                  </a:lnTo>
                  <a:cubicBezTo>
                    <a:pt x="395" y="1427"/>
                    <a:pt x="244" y="1731"/>
                    <a:pt x="1" y="1875"/>
                  </a:cubicBezTo>
                  <a:lnTo>
                    <a:pt x="1708" y="881"/>
                  </a:lnTo>
                  <a:cubicBezTo>
                    <a:pt x="1951" y="737"/>
                    <a:pt x="2103" y="433"/>
                    <a:pt x="2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7552962" y="1610473"/>
              <a:ext cx="67079" cy="29495"/>
            </a:xfrm>
            <a:custGeom>
              <a:avLst/>
              <a:gdLst/>
              <a:ahLst/>
              <a:cxnLst/>
              <a:rect l="l" t="t" r="r" b="b"/>
              <a:pathLst>
                <a:path w="2695" h="1185" extrusionOk="0">
                  <a:moveTo>
                    <a:pt x="2068" y="1"/>
                  </a:moveTo>
                  <a:cubicBezTo>
                    <a:pt x="1934" y="1"/>
                    <a:pt x="1812" y="32"/>
                    <a:pt x="1708" y="92"/>
                  </a:cubicBezTo>
                  <a:lnTo>
                    <a:pt x="1" y="1086"/>
                  </a:lnTo>
                  <a:cubicBezTo>
                    <a:pt x="105" y="1026"/>
                    <a:pt x="226" y="995"/>
                    <a:pt x="360" y="995"/>
                  </a:cubicBezTo>
                  <a:cubicBezTo>
                    <a:pt x="548" y="995"/>
                    <a:pt x="761" y="1056"/>
                    <a:pt x="987" y="1185"/>
                  </a:cubicBezTo>
                  <a:lnTo>
                    <a:pt x="2695" y="191"/>
                  </a:lnTo>
                  <a:cubicBezTo>
                    <a:pt x="2469" y="62"/>
                    <a:pt x="2256" y="1"/>
                    <a:pt x="2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7762063" y="1761605"/>
              <a:ext cx="43085" cy="198149"/>
            </a:xfrm>
            <a:custGeom>
              <a:avLst/>
              <a:gdLst/>
              <a:ahLst/>
              <a:cxnLst/>
              <a:rect l="l" t="t" r="r" b="b"/>
              <a:pathLst>
                <a:path w="1731" h="7961" extrusionOk="0">
                  <a:moveTo>
                    <a:pt x="1731" y="0"/>
                  </a:moveTo>
                  <a:lnTo>
                    <a:pt x="23" y="994"/>
                  </a:lnTo>
                  <a:lnTo>
                    <a:pt x="0" y="7961"/>
                  </a:lnTo>
                  <a:lnTo>
                    <a:pt x="1716" y="6967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7577529" y="1615202"/>
              <a:ext cx="193445" cy="111856"/>
            </a:xfrm>
            <a:custGeom>
              <a:avLst/>
              <a:gdLst/>
              <a:ahLst/>
              <a:cxnLst/>
              <a:rect l="l" t="t" r="r" b="b"/>
              <a:pathLst>
                <a:path w="7772" h="4494" extrusionOk="0">
                  <a:moveTo>
                    <a:pt x="1708" y="1"/>
                  </a:moveTo>
                  <a:lnTo>
                    <a:pt x="0" y="995"/>
                  </a:lnTo>
                  <a:lnTo>
                    <a:pt x="6064" y="4493"/>
                  </a:lnTo>
                  <a:lnTo>
                    <a:pt x="7771" y="3499"/>
                  </a:lnTo>
                  <a:lnTo>
                    <a:pt x="17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7728437" y="1702292"/>
              <a:ext cx="76711" cy="84078"/>
            </a:xfrm>
            <a:custGeom>
              <a:avLst/>
              <a:gdLst/>
              <a:ahLst/>
              <a:cxnLst/>
              <a:rect l="l" t="t" r="r" b="b"/>
              <a:pathLst>
                <a:path w="3082" h="3378" extrusionOk="0">
                  <a:moveTo>
                    <a:pt x="1708" y="0"/>
                  </a:moveTo>
                  <a:lnTo>
                    <a:pt x="1" y="994"/>
                  </a:lnTo>
                  <a:cubicBezTo>
                    <a:pt x="759" y="1434"/>
                    <a:pt x="1374" y="2497"/>
                    <a:pt x="1374" y="3377"/>
                  </a:cubicBezTo>
                  <a:lnTo>
                    <a:pt x="3082" y="2383"/>
                  </a:lnTo>
                  <a:cubicBezTo>
                    <a:pt x="3082" y="1510"/>
                    <a:pt x="2467" y="440"/>
                    <a:pt x="1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7584498" y="1718346"/>
              <a:ext cx="137343" cy="152625"/>
            </a:xfrm>
            <a:custGeom>
              <a:avLst/>
              <a:gdLst/>
              <a:ahLst/>
              <a:cxnLst/>
              <a:rect l="l" t="t" r="r" b="b"/>
              <a:pathLst>
                <a:path w="5518" h="6132" extrusionOk="0">
                  <a:moveTo>
                    <a:pt x="396" y="0"/>
                  </a:moveTo>
                  <a:cubicBezTo>
                    <a:pt x="289" y="167"/>
                    <a:pt x="236" y="364"/>
                    <a:pt x="244" y="562"/>
                  </a:cubicBezTo>
                  <a:cubicBezTo>
                    <a:pt x="244" y="1010"/>
                    <a:pt x="441" y="1526"/>
                    <a:pt x="745" y="1928"/>
                  </a:cubicBezTo>
                  <a:cubicBezTo>
                    <a:pt x="547" y="1806"/>
                    <a:pt x="373" y="1655"/>
                    <a:pt x="229" y="1472"/>
                  </a:cubicBezTo>
                  <a:lnTo>
                    <a:pt x="229" y="1488"/>
                  </a:lnTo>
                  <a:cubicBezTo>
                    <a:pt x="229" y="2117"/>
                    <a:pt x="616" y="2869"/>
                    <a:pt x="1132" y="3286"/>
                  </a:cubicBezTo>
                  <a:cubicBezTo>
                    <a:pt x="1025" y="3256"/>
                    <a:pt x="927" y="3210"/>
                    <a:pt x="836" y="3157"/>
                  </a:cubicBezTo>
                  <a:cubicBezTo>
                    <a:pt x="760" y="3112"/>
                    <a:pt x="691" y="3066"/>
                    <a:pt x="623" y="3013"/>
                  </a:cubicBezTo>
                  <a:lnTo>
                    <a:pt x="623" y="3013"/>
                  </a:lnTo>
                  <a:cubicBezTo>
                    <a:pt x="767" y="3612"/>
                    <a:pt x="1177" y="4227"/>
                    <a:pt x="1670" y="4523"/>
                  </a:cubicBezTo>
                  <a:cubicBezTo>
                    <a:pt x="1554" y="4560"/>
                    <a:pt x="1429" y="4578"/>
                    <a:pt x="1296" y="4578"/>
                  </a:cubicBezTo>
                  <a:cubicBezTo>
                    <a:pt x="988" y="4578"/>
                    <a:pt x="640" y="4477"/>
                    <a:pt x="274" y="4265"/>
                  </a:cubicBezTo>
                  <a:cubicBezTo>
                    <a:pt x="183" y="4212"/>
                    <a:pt x="92" y="4159"/>
                    <a:pt x="1" y="4091"/>
                  </a:cubicBezTo>
                  <a:lnTo>
                    <a:pt x="1" y="4091"/>
                  </a:lnTo>
                  <a:cubicBezTo>
                    <a:pt x="471" y="4728"/>
                    <a:pt x="1056" y="5259"/>
                    <a:pt x="1739" y="5669"/>
                  </a:cubicBezTo>
                  <a:cubicBezTo>
                    <a:pt x="2295" y="5991"/>
                    <a:pt x="2783" y="6131"/>
                    <a:pt x="3201" y="6131"/>
                  </a:cubicBezTo>
                  <a:cubicBezTo>
                    <a:pt x="4340" y="6131"/>
                    <a:pt x="4951" y="5087"/>
                    <a:pt x="4956" y="3833"/>
                  </a:cubicBezTo>
                  <a:lnTo>
                    <a:pt x="4956" y="3666"/>
                  </a:lnTo>
                  <a:cubicBezTo>
                    <a:pt x="5177" y="3612"/>
                    <a:pt x="5366" y="3491"/>
                    <a:pt x="5518" y="3317"/>
                  </a:cubicBezTo>
                  <a:cubicBezTo>
                    <a:pt x="5290" y="3301"/>
                    <a:pt x="5070" y="3241"/>
                    <a:pt x="4865" y="3150"/>
                  </a:cubicBezTo>
                  <a:cubicBezTo>
                    <a:pt x="5108" y="3119"/>
                    <a:pt x="5306" y="2952"/>
                    <a:pt x="5366" y="2717"/>
                  </a:cubicBezTo>
                  <a:lnTo>
                    <a:pt x="5366" y="2717"/>
                  </a:lnTo>
                  <a:cubicBezTo>
                    <a:pt x="5314" y="2722"/>
                    <a:pt x="5262" y="2724"/>
                    <a:pt x="5210" y="2724"/>
                  </a:cubicBezTo>
                  <a:cubicBezTo>
                    <a:pt x="5020" y="2724"/>
                    <a:pt x="4830" y="2692"/>
                    <a:pt x="4645" y="2626"/>
                  </a:cubicBezTo>
                  <a:cubicBezTo>
                    <a:pt x="4456" y="2262"/>
                    <a:pt x="4167" y="1958"/>
                    <a:pt x="3826" y="1738"/>
                  </a:cubicBezTo>
                  <a:cubicBezTo>
                    <a:pt x="3642" y="1634"/>
                    <a:pt x="3470" y="1585"/>
                    <a:pt x="3318" y="1585"/>
                  </a:cubicBezTo>
                  <a:cubicBezTo>
                    <a:pt x="2946" y="1585"/>
                    <a:pt x="2693" y="1877"/>
                    <a:pt x="2687" y="2383"/>
                  </a:cubicBezTo>
                  <a:cubicBezTo>
                    <a:pt x="2687" y="2489"/>
                    <a:pt x="2703" y="2596"/>
                    <a:pt x="2718" y="2694"/>
                  </a:cubicBezTo>
                  <a:cubicBezTo>
                    <a:pt x="1784" y="2102"/>
                    <a:pt x="950" y="1101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47"/>
          <p:cNvSpPr/>
          <p:nvPr/>
        </p:nvSpPr>
        <p:spPr>
          <a:xfrm>
            <a:off x="5480275" y="4026025"/>
            <a:ext cx="2977800" cy="8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7"/>
          <p:cNvSpPr txBox="1">
            <a:spLocks noGrp="1"/>
          </p:cNvSpPr>
          <p:nvPr>
            <p:ph type="subTitle" idx="1"/>
          </p:nvPr>
        </p:nvSpPr>
        <p:spPr>
          <a:xfrm>
            <a:off x="4179075" y="3726625"/>
            <a:ext cx="47454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</a:rPr>
              <a:t>Est-ce que quelqu'un a des questions?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"/>
          <p:cNvSpPr txBox="1">
            <a:spLocks noGrp="1"/>
          </p:cNvSpPr>
          <p:nvPr>
            <p:ph type="subTitle" idx="8"/>
          </p:nvPr>
        </p:nvSpPr>
        <p:spPr>
          <a:xfrm>
            <a:off x="4181075" y="4148749"/>
            <a:ext cx="1573500" cy="9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des outils “Tools”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WireFrame &amp; Prototype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1"/>
          <p:cNvSpPr txBox="1">
            <a:spLocks noGrp="1"/>
          </p:cNvSpPr>
          <p:nvPr>
            <p:ph type="subTitle" idx="9"/>
          </p:nvPr>
        </p:nvSpPr>
        <p:spPr>
          <a:xfrm>
            <a:off x="1392150" y="2380877"/>
            <a:ext cx="1665600" cy="9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expliquer et comprendre le fonctionnement du WireFrame et du prototype </a:t>
            </a:r>
            <a:endParaRPr/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13"/>
          </p:nvPr>
        </p:nvSpPr>
        <p:spPr>
          <a:xfrm>
            <a:off x="4189500" y="987775"/>
            <a:ext cx="16656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realisation des </a:t>
            </a:r>
            <a:r>
              <a:rPr lang="en">
                <a:solidFill>
                  <a:schemeClr val="dk1"/>
                </a:solidFill>
              </a:rPr>
              <a:t>WireFrame </a:t>
            </a:r>
            <a:r>
              <a:rPr lang="en"/>
              <a:t> + P</a:t>
            </a:r>
            <a:r>
              <a:rPr lang="en">
                <a:solidFill>
                  <a:schemeClr val="dk1"/>
                </a:solidFill>
              </a:rPr>
              <a:t>rototype </a:t>
            </a:r>
            <a:r>
              <a:rPr lang="en"/>
              <a:t> + Mockup</a:t>
            </a:r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subTitle" idx="14"/>
          </p:nvPr>
        </p:nvSpPr>
        <p:spPr>
          <a:xfrm>
            <a:off x="6825175" y="4148754"/>
            <a:ext cx="16656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Achraf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ismail</a:t>
            </a:r>
            <a:endParaRPr/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15"/>
          </p:nvPr>
        </p:nvSpPr>
        <p:spPr>
          <a:xfrm>
            <a:off x="6825176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Valider la competence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 simplon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1"/>
          <p:cNvSpPr txBox="1">
            <a:spLocks noGrp="1"/>
          </p:cNvSpPr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 idx="16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 idx="17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0" name="Google Shape;490;p21"/>
          <p:cNvSpPr txBox="1">
            <a:spLocks noGrp="1"/>
          </p:cNvSpPr>
          <p:nvPr>
            <p:ph type="title" idx="18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1" name="Google Shape;491;p21"/>
          <p:cNvSpPr txBox="1">
            <a:spLocks noGrp="1"/>
          </p:cNvSpPr>
          <p:nvPr>
            <p:ph type="title" idx="19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2" name="Google Shape;492;p21"/>
          <p:cNvSpPr txBox="1">
            <a:spLocks noGrp="1"/>
          </p:cNvSpPr>
          <p:nvPr>
            <p:ph type="title" idx="20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3" name="Google Shape;493;p21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les outils du  wireframing/ prototypage</a:t>
            </a:r>
            <a:endParaRPr sz="1400"/>
          </a:p>
        </p:txBody>
      </p:sp>
      <p:sp>
        <p:nvSpPr>
          <p:cNvPr id="494" name="Google Shape;494;p21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Etapes de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endParaRPr dirty="0"/>
          </a:p>
        </p:txBody>
      </p:sp>
      <p:sp>
        <p:nvSpPr>
          <p:cNvPr id="495" name="Google Shape;495;p21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CONDITIONS PRINCIPALES</a:t>
            </a:r>
            <a:endParaRPr dirty="0"/>
          </a:p>
        </p:txBody>
      </p:sp>
      <p:sp>
        <p:nvSpPr>
          <p:cNvPr id="496" name="Google Shape;496;p21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97" name="Google Shape;497;p21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GOALS</a:t>
            </a:r>
            <a:endParaRPr dirty="0"/>
          </a:p>
        </p:txBody>
      </p:sp>
      <p:sp>
        <p:nvSpPr>
          <p:cNvPr id="498" name="Google Shape;498;p21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 build="p"/>
      <p:bldP spid="483" grpId="0" build="p"/>
      <p:bldP spid="484" grpId="0" build="p"/>
      <p:bldP spid="485" grpId="0" build="p"/>
      <p:bldP spid="486" grpId="0" build="p"/>
      <p:bldP spid="487" grpId="0"/>
      <p:bldP spid="488" grpId="0"/>
      <p:bldP spid="489" grpId="0"/>
      <p:bldP spid="490" grpId="0"/>
      <p:bldP spid="491" grpId="0"/>
      <p:bldP spid="492" grpId="0"/>
      <p:bldP spid="493" grpId="0" build="p"/>
      <p:bldP spid="494" grpId="0" build="p"/>
      <p:bldP spid="495" grpId="0" build="p"/>
      <p:bldP spid="496" grpId="0" build="p"/>
      <p:bldP spid="497" grpId="0" build="p"/>
      <p:bldP spid="49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2"/>
          <p:cNvSpPr txBox="1">
            <a:spLocks noGrp="1"/>
          </p:cNvSpPr>
          <p:nvPr>
            <p:ph type="title"/>
          </p:nvPr>
        </p:nvSpPr>
        <p:spPr>
          <a:xfrm>
            <a:off x="1612955" y="2123400"/>
            <a:ext cx="59181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les outils du  wireframing/ prototypage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3"/>
          <p:cNvSpPr txBox="1">
            <a:spLocks noGrp="1"/>
          </p:cNvSpPr>
          <p:nvPr>
            <p:ph type="title"/>
          </p:nvPr>
        </p:nvSpPr>
        <p:spPr>
          <a:xfrm>
            <a:off x="257476" y="1045825"/>
            <a:ext cx="31800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</a:t>
            </a:r>
            <a:r>
              <a:rPr lang="en" dirty="0">
                <a:solidFill>
                  <a:srgbClr val="000000"/>
                </a:solidFill>
              </a:rPr>
              <a:t>In</a:t>
            </a:r>
            <a:r>
              <a:rPr lang="en" dirty="0"/>
              <a:t>mind</a:t>
            </a:r>
            <a:endParaRPr dirty="0"/>
          </a:p>
        </p:txBody>
      </p:sp>
      <p:sp>
        <p:nvSpPr>
          <p:cNvPr id="509" name="Google Shape;509;p23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3"/>
          <p:cNvSpPr/>
          <p:nvPr/>
        </p:nvSpPr>
        <p:spPr>
          <a:xfrm flipH="1">
            <a:off x="8397618" y="3912118"/>
            <a:ext cx="794260" cy="1047654"/>
          </a:xfrm>
          <a:custGeom>
            <a:avLst/>
            <a:gdLst/>
            <a:ahLst/>
            <a:cxnLst/>
            <a:rect l="l" t="t" r="r" b="b"/>
            <a:pathLst>
              <a:path w="4037" h="5325" extrusionOk="0">
                <a:moveTo>
                  <a:pt x="3203" y="1"/>
                </a:moveTo>
                <a:cubicBezTo>
                  <a:pt x="2527" y="1"/>
                  <a:pt x="1714" y="515"/>
                  <a:pt x="1157" y="1188"/>
                </a:cubicBezTo>
                <a:cubicBezTo>
                  <a:pt x="490" y="1993"/>
                  <a:pt x="11" y="3289"/>
                  <a:pt x="0" y="3917"/>
                </a:cubicBezTo>
                <a:lnTo>
                  <a:pt x="89" y="5325"/>
                </a:lnTo>
                <a:lnTo>
                  <a:pt x="871" y="4084"/>
                </a:lnTo>
                <a:cubicBezTo>
                  <a:pt x="1251" y="3071"/>
                  <a:pt x="2503" y="2351"/>
                  <a:pt x="3339" y="1775"/>
                </a:cubicBezTo>
                <a:cubicBezTo>
                  <a:pt x="3801" y="1453"/>
                  <a:pt x="4036" y="1034"/>
                  <a:pt x="4036" y="684"/>
                </a:cubicBezTo>
                <a:cubicBezTo>
                  <a:pt x="4036" y="405"/>
                  <a:pt x="3887" y="171"/>
                  <a:pt x="3587" y="62"/>
                </a:cubicBezTo>
                <a:cubicBezTo>
                  <a:pt x="3468" y="21"/>
                  <a:pt x="3339" y="1"/>
                  <a:pt x="3203" y="1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3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23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513" name="Google Shape;513;p23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5" name="Google Shape;5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825" y="533125"/>
            <a:ext cx="3463000" cy="34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4"/>
          <p:cNvSpPr txBox="1">
            <a:spLocks noGrp="1"/>
          </p:cNvSpPr>
          <p:nvPr>
            <p:ph type="subTitle" idx="7"/>
          </p:nvPr>
        </p:nvSpPr>
        <p:spPr>
          <a:xfrm>
            <a:off x="1433373" y="1906350"/>
            <a:ext cx="2887500" cy="1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L'outil de prototypage Justinmind est un outil de création de prototypes d'applications Web et mobiles.</a:t>
            </a:r>
            <a:endParaRPr sz="1400"/>
          </a:p>
        </p:txBody>
      </p:sp>
      <p:sp>
        <p:nvSpPr>
          <p:cNvPr id="521" name="Google Shape;521;p24"/>
          <p:cNvSpPr txBox="1">
            <a:spLocks noGrp="1"/>
          </p:cNvSpPr>
          <p:nvPr>
            <p:ph type="subTitle" idx="2"/>
          </p:nvPr>
        </p:nvSpPr>
        <p:spPr>
          <a:xfrm>
            <a:off x="5127723" y="1649925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Licence</a:t>
            </a:r>
            <a:endParaRPr/>
          </a:p>
        </p:txBody>
      </p:sp>
      <p:sp>
        <p:nvSpPr>
          <p:cNvPr id="522" name="Google Shape;522;p24"/>
          <p:cNvSpPr txBox="1">
            <a:spLocks noGrp="1"/>
          </p:cNvSpPr>
          <p:nvPr>
            <p:ph type="subTitle" idx="3"/>
          </p:nvPr>
        </p:nvSpPr>
        <p:spPr>
          <a:xfrm>
            <a:off x="5207350" y="1906350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existe deux version du logiciel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Paid</a:t>
            </a:r>
            <a:endParaRPr/>
          </a:p>
        </p:txBody>
      </p:sp>
      <p:sp>
        <p:nvSpPr>
          <p:cNvPr id="523" name="Google Shape;523;p24"/>
          <p:cNvSpPr txBox="1">
            <a:spLocks noGrp="1"/>
          </p:cNvSpPr>
          <p:nvPr>
            <p:ph type="ctrTitle"/>
          </p:nvPr>
        </p:nvSpPr>
        <p:spPr>
          <a:xfrm>
            <a:off x="1433373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Just</a:t>
            </a:r>
            <a:r>
              <a:rPr lang="en" sz="3000" dirty="0">
                <a:solidFill>
                  <a:srgbClr val="000000"/>
                </a:solidFill>
              </a:rPr>
              <a:t>In</a:t>
            </a:r>
            <a:r>
              <a:rPr lang="en" sz="3000" dirty="0"/>
              <a:t>mind</a:t>
            </a:r>
            <a:endParaRPr sz="3000" dirty="0"/>
          </a:p>
        </p:txBody>
      </p:sp>
      <p:sp>
        <p:nvSpPr>
          <p:cNvPr id="524" name="Google Shape;524;p24"/>
          <p:cNvSpPr txBox="1">
            <a:spLocks noGrp="1"/>
          </p:cNvSpPr>
          <p:nvPr>
            <p:ph type="subTitle" idx="6"/>
          </p:nvPr>
        </p:nvSpPr>
        <p:spPr>
          <a:xfrm>
            <a:off x="1433373" y="1720438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propos</a:t>
            </a:r>
            <a:endParaRPr/>
          </a:p>
        </p:txBody>
      </p:sp>
      <p:grpSp>
        <p:nvGrpSpPr>
          <p:cNvPr id="525" name="Google Shape;525;p24"/>
          <p:cNvGrpSpPr/>
          <p:nvPr/>
        </p:nvGrpSpPr>
        <p:grpSpPr>
          <a:xfrm flipH="1">
            <a:off x="-52554" y="3565781"/>
            <a:ext cx="1082306" cy="1559500"/>
            <a:chOff x="5746200" y="-125100"/>
            <a:chExt cx="337125" cy="485750"/>
          </a:xfrm>
        </p:grpSpPr>
        <p:sp>
          <p:nvSpPr>
            <p:cNvPr id="526" name="Google Shape;526;p24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5849150" y="-125100"/>
              <a:ext cx="218275" cy="259075"/>
            </a:xfrm>
            <a:custGeom>
              <a:avLst/>
              <a:gdLst/>
              <a:ahLst/>
              <a:cxnLst/>
              <a:rect l="l" t="t" r="r" b="b"/>
              <a:pathLst>
                <a:path w="8731" h="10363" extrusionOk="0">
                  <a:moveTo>
                    <a:pt x="2622" y="0"/>
                  </a:moveTo>
                  <a:cubicBezTo>
                    <a:pt x="2051" y="0"/>
                    <a:pt x="1517" y="115"/>
                    <a:pt x="1051" y="310"/>
                  </a:cubicBezTo>
                  <a:cubicBezTo>
                    <a:pt x="344" y="609"/>
                    <a:pt x="0" y="1088"/>
                    <a:pt x="0" y="1622"/>
                  </a:cubicBezTo>
                  <a:cubicBezTo>
                    <a:pt x="0" y="2332"/>
                    <a:pt x="609" y="3134"/>
                    <a:pt x="1772" y="3716"/>
                  </a:cubicBezTo>
                  <a:cubicBezTo>
                    <a:pt x="3805" y="4733"/>
                    <a:pt x="6334" y="6511"/>
                    <a:pt x="6939" y="9751"/>
                  </a:cubicBezTo>
                  <a:lnTo>
                    <a:pt x="8731" y="10363"/>
                  </a:lnTo>
                  <a:lnTo>
                    <a:pt x="8731" y="6208"/>
                  </a:lnTo>
                  <a:cubicBezTo>
                    <a:pt x="8462" y="5018"/>
                    <a:pt x="8017" y="3781"/>
                    <a:pt x="7293" y="2784"/>
                  </a:cubicBezTo>
                  <a:cubicBezTo>
                    <a:pt x="5801" y="745"/>
                    <a:pt x="4083" y="0"/>
                    <a:pt x="2622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90" y="962"/>
                    <a:pt x="10149" y="961"/>
                    <a:pt x="10108" y="961"/>
                  </a:cubicBezTo>
                  <a:cubicBezTo>
                    <a:pt x="9756" y="961"/>
                    <a:pt x="9408" y="1055"/>
                    <a:pt x="9058" y="1055"/>
                  </a:cubicBezTo>
                  <a:cubicBezTo>
                    <a:pt x="9017" y="1055"/>
                    <a:pt x="8977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4"/>
          <p:cNvGrpSpPr/>
          <p:nvPr/>
        </p:nvGrpSpPr>
        <p:grpSpPr>
          <a:xfrm>
            <a:off x="1526346" y="998099"/>
            <a:ext cx="445339" cy="512102"/>
            <a:chOff x="3782450" y="2178300"/>
            <a:chExt cx="322850" cy="371250"/>
          </a:xfrm>
        </p:grpSpPr>
        <p:sp>
          <p:nvSpPr>
            <p:cNvPr id="540" name="Google Shape;540;p24"/>
            <p:cNvSpPr/>
            <p:nvPr/>
          </p:nvSpPr>
          <p:spPr>
            <a:xfrm>
              <a:off x="3782450" y="2185500"/>
              <a:ext cx="322850" cy="363950"/>
            </a:xfrm>
            <a:custGeom>
              <a:avLst/>
              <a:gdLst/>
              <a:ahLst/>
              <a:cxnLst/>
              <a:rect l="l" t="t" r="r" b="b"/>
              <a:pathLst>
                <a:path w="12914" h="14558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" y="12469"/>
                  </a:lnTo>
                  <a:cubicBezTo>
                    <a:pt x="1" y="12907"/>
                    <a:pt x="259" y="13303"/>
                    <a:pt x="654" y="13483"/>
                  </a:cubicBezTo>
                  <a:lnTo>
                    <a:pt x="2157" y="14351"/>
                  </a:lnTo>
                  <a:cubicBezTo>
                    <a:pt x="2351" y="14489"/>
                    <a:pt x="2576" y="14558"/>
                    <a:pt x="2802" y="14558"/>
                  </a:cubicBezTo>
                  <a:cubicBezTo>
                    <a:pt x="2997" y="14558"/>
                    <a:pt x="3193" y="14506"/>
                    <a:pt x="3369" y="14402"/>
                  </a:cubicBezTo>
                  <a:lnTo>
                    <a:pt x="11230" y="9883"/>
                  </a:lnTo>
                  <a:cubicBezTo>
                    <a:pt x="12269" y="9282"/>
                    <a:pt x="12905" y="8165"/>
                    <a:pt x="12914" y="6971"/>
                  </a:cubicBezTo>
                  <a:lnTo>
                    <a:pt x="12914" y="2099"/>
                  </a:lnTo>
                  <a:cubicBezTo>
                    <a:pt x="12914" y="1670"/>
                    <a:pt x="12673" y="1283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3824550" y="2209900"/>
              <a:ext cx="280750" cy="339650"/>
            </a:xfrm>
            <a:custGeom>
              <a:avLst/>
              <a:gdLst/>
              <a:ahLst/>
              <a:cxnLst/>
              <a:rect l="l" t="t" r="r" b="b"/>
              <a:pathLst>
                <a:path w="11230" h="13586" extrusionOk="0">
                  <a:moveTo>
                    <a:pt x="10107" y="1"/>
                  </a:moveTo>
                  <a:cubicBezTo>
                    <a:pt x="9919" y="1"/>
                    <a:pt x="9727" y="49"/>
                    <a:pt x="9546" y="153"/>
                  </a:cubicBezTo>
                  <a:lnTo>
                    <a:pt x="1685" y="4680"/>
                  </a:lnTo>
                  <a:cubicBezTo>
                    <a:pt x="645" y="5282"/>
                    <a:pt x="1" y="6390"/>
                    <a:pt x="1" y="7593"/>
                  </a:cubicBezTo>
                  <a:lnTo>
                    <a:pt x="1" y="12464"/>
                  </a:lnTo>
                  <a:cubicBezTo>
                    <a:pt x="1" y="13116"/>
                    <a:pt x="541" y="13585"/>
                    <a:pt x="1128" y="13585"/>
                  </a:cubicBezTo>
                  <a:cubicBezTo>
                    <a:pt x="1314" y="13585"/>
                    <a:pt x="1505" y="13538"/>
                    <a:pt x="1685" y="13435"/>
                  </a:cubicBezTo>
                  <a:lnTo>
                    <a:pt x="9546" y="8907"/>
                  </a:lnTo>
                  <a:cubicBezTo>
                    <a:pt x="10585" y="8306"/>
                    <a:pt x="11230" y="7198"/>
                    <a:pt x="11230" y="5995"/>
                  </a:cubicBezTo>
                  <a:lnTo>
                    <a:pt x="11230" y="1123"/>
                  </a:lnTo>
                  <a:cubicBezTo>
                    <a:pt x="11230" y="466"/>
                    <a:pt x="10692" y="1"/>
                    <a:pt x="10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3824550" y="2209825"/>
              <a:ext cx="280750" cy="201175"/>
            </a:xfrm>
            <a:custGeom>
              <a:avLst/>
              <a:gdLst/>
              <a:ahLst/>
              <a:cxnLst/>
              <a:rect l="l" t="t" r="r" b="b"/>
              <a:pathLst>
                <a:path w="11230" h="8047" extrusionOk="0">
                  <a:moveTo>
                    <a:pt x="10109" y="0"/>
                  </a:moveTo>
                  <a:cubicBezTo>
                    <a:pt x="9921" y="0"/>
                    <a:pt x="9728" y="49"/>
                    <a:pt x="9546" y="156"/>
                  </a:cubicBezTo>
                  <a:lnTo>
                    <a:pt x="1685" y="4683"/>
                  </a:lnTo>
                  <a:cubicBezTo>
                    <a:pt x="645" y="5285"/>
                    <a:pt x="1" y="6393"/>
                    <a:pt x="1" y="7596"/>
                  </a:cubicBezTo>
                  <a:cubicBezTo>
                    <a:pt x="525" y="7896"/>
                    <a:pt x="1107" y="8047"/>
                    <a:pt x="1689" y="8047"/>
                  </a:cubicBezTo>
                  <a:cubicBezTo>
                    <a:pt x="2271" y="8047"/>
                    <a:pt x="2853" y="7896"/>
                    <a:pt x="3377" y="7596"/>
                  </a:cubicBezTo>
                  <a:lnTo>
                    <a:pt x="8652" y="4546"/>
                  </a:lnTo>
                  <a:cubicBezTo>
                    <a:pt x="9941" y="3807"/>
                    <a:pt x="10869" y="2570"/>
                    <a:pt x="11230" y="1126"/>
                  </a:cubicBezTo>
                  <a:cubicBezTo>
                    <a:pt x="11230" y="470"/>
                    <a:pt x="10694" y="0"/>
                    <a:pt x="10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3782450" y="2185500"/>
              <a:ext cx="307175" cy="214025"/>
            </a:xfrm>
            <a:custGeom>
              <a:avLst/>
              <a:gdLst/>
              <a:ahLst/>
              <a:cxnLst/>
              <a:rect l="l" t="t" r="r" b="b"/>
              <a:pathLst>
                <a:path w="12287" h="8561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685" y="8560"/>
                  </a:lnTo>
                  <a:cubicBezTo>
                    <a:pt x="1685" y="7357"/>
                    <a:pt x="2329" y="6249"/>
                    <a:pt x="3369" y="5656"/>
                  </a:cubicBezTo>
                  <a:lnTo>
                    <a:pt x="11230" y="1129"/>
                  </a:lnTo>
                  <a:cubicBezTo>
                    <a:pt x="11400" y="1027"/>
                    <a:pt x="11595" y="975"/>
                    <a:pt x="11791" y="975"/>
                  </a:cubicBezTo>
                  <a:cubicBezTo>
                    <a:pt x="11961" y="975"/>
                    <a:pt x="12131" y="1014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3936675" y="2324150"/>
              <a:ext cx="63375" cy="66450"/>
            </a:xfrm>
            <a:custGeom>
              <a:avLst/>
              <a:gdLst/>
              <a:ahLst/>
              <a:cxnLst/>
              <a:rect l="l" t="t" r="r" b="b"/>
              <a:pathLst>
                <a:path w="2535" h="2658" extrusionOk="0">
                  <a:moveTo>
                    <a:pt x="1973" y="1"/>
                  </a:moveTo>
                  <a:cubicBezTo>
                    <a:pt x="1924" y="1"/>
                    <a:pt x="1874" y="14"/>
                    <a:pt x="1831" y="42"/>
                  </a:cubicBezTo>
                  <a:lnTo>
                    <a:pt x="215" y="969"/>
                  </a:lnTo>
                  <a:cubicBezTo>
                    <a:pt x="86" y="1038"/>
                    <a:pt x="1" y="1176"/>
                    <a:pt x="1" y="1330"/>
                  </a:cubicBezTo>
                  <a:lnTo>
                    <a:pt x="1" y="2215"/>
                  </a:lnTo>
                  <a:cubicBezTo>
                    <a:pt x="1" y="2318"/>
                    <a:pt x="61" y="2413"/>
                    <a:pt x="155" y="2464"/>
                  </a:cubicBezTo>
                  <a:lnTo>
                    <a:pt x="430" y="2619"/>
                  </a:lnTo>
                  <a:cubicBezTo>
                    <a:pt x="473" y="2645"/>
                    <a:pt x="520" y="2658"/>
                    <a:pt x="568" y="2658"/>
                  </a:cubicBezTo>
                  <a:cubicBezTo>
                    <a:pt x="615" y="2658"/>
                    <a:pt x="662" y="2645"/>
                    <a:pt x="705" y="2619"/>
                  </a:cubicBezTo>
                  <a:lnTo>
                    <a:pt x="2320" y="1700"/>
                  </a:lnTo>
                  <a:cubicBezTo>
                    <a:pt x="2449" y="1622"/>
                    <a:pt x="2535" y="1485"/>
                    <a:pt x="2535" y="1330"/>
                  </a:cubicBezTo>
                  <a:lnTo>
                    <a:pt x="2535" y="445"/>
                  </a:lnTo>
                  <a:cubicBezTo>
                    <a:pt x="2535" y="351"/>
                    <a:pt x="2492" y="265"/>
                    <a:pt x="2423" y="213"/>
                  </a:cubicBezTo>
                  <a:lnTo>
                    <a:pt x="2131" y="50"/>
                  </a:lnTo>
                  <a:cubicBezTo>
                    <a:pt x="2085" y="18"/>
                    <a:pt x="2029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3943975" y="2328150"/>
              <a:ext cx="56075" cy="62475"/>
            </a:xfrm>
            <a:custGeom>
              <a:avLst/>
              <a:gdLst/>
              <a:ahLst/>
              <a:cxnLst/>
              <a:rect l="l" t="t" r="r" b="b"/>
              <a:pathLst>
                <a:path w="2243" h="2499" extrusionOk="0">
                  <a:moveTo>
                    <a:pt x="1961" y="0"/>
                  </a:moveTo>
                  <a:cubicBezTo>
                    <a:pt x="1915" y="0"/>
                    <a:pt x="1867" y="12"/>
                    <a:pt x="1822" y="36"/>
                  </a:cubicBezTo>
                  <a:lnTo>
                    <a:pt x="215" y="964"/>
                  </a:lnTo>
                  <a:cubicBezTo>
                    <a:pt x="87" y="1041"/>
                    <a:pt x="1" y="1179"/>
                    <a:pt x="1" y="1334"/>
                  </a:cubicBezTo>
                  <a:lnTo>
                    <a:pt x="1" y="2218"/>
                  </a:lnTo>
                  <a:cubicBezTo>
                    <a:pt x="1" y="2381"/>
                    <a:pt x="133" y="2499"/>
                    <a:pt x="279" y="2499"/>
                  </a:cubicBezTo>
                  <a:cubicBezTo>
                    <a:pt x="327" y="2499"/>
                    <a:pt x="375" y="2486"/>
                    <a:pt x="422" y="2459"/>
                  </a:cubicBezTo>
                  <a:lnTo>
                    <a:pt x="2028" y="1540"/>
                  </a:lnTo>
                  <a:cubicBezTo>
                    <a:pt x="2166" y="1462"/>
                    <a:pt x="2243" y="1325"/>
                    <a:pt x="2243" y="1170"/>
                  </a:cubicBezTo>
                  <a:lnTo>
                    <a:pt x="2243" y="285"/>
                  </a:lnTo>
                  <a:cubicBezTo>
                    <a:pt x="2243" y="115"/>
                    <a:pt x="2109" y="0"/>
                    <a:pt x="1961" y="0"/>
                  </a:cubicBezTo>
                  <a:close/>
                </a:path>
              </a:pathLst>
            </a:custGeom>
            <a:solidFill>
              <a:srgbClr val="CFF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3861925" y="2178300"/>
              <a:ext cx="140925" cy="127350"/>
            </a:xfrm>
            <a:custGeom>
              <a:avLst/>
              <a:gdLst/>
              <a:ahLst/>
              <a:cxnLst/>
              <a:rect l="l" t="t" r="r" b="b"/>
              <a:pathLst>
                <a:path w="5637" h="5094" extrusionOk="0">
                  <a:moveTo>
                    <a:pt x="5077" y="1"/>
                  </a:moveTo>
                  <a:cubicBezTo>
                    <a:pt x="4983" y="1"/>
                    <a:pt x="4886" y="24"/>
                    <a:pt x="4795" y="76"/>
                  </a:cubicBezTo>
                  <a:lnTo>
                    <a:pt x="276" y="2688"/>
                  </a:lnTo>
                  <a:cubicBezTo>
                    <a:pt x="104" y="2791"/>
                    <a:pt x="1" y="2972"/>
                    <a:pt x="1" y="3178"/>
                  </a:cubicBezTo>
                  <a:lnTo>
                    <a:pt x="1" y="4535"/>
                  </a:lnTo>
                  <a:cubicBezTo>
                    <a:pt x="1" y="4845"/>
                    <a:pt x="250" y="5094"/>
                    <a:pt x="559" y="5094"/>
                  </a:cubicBezTo>
                  <a:cubicBezTo>
                    <a:pt x="868" y="5094"/>
                    <a:pt x="1118" y="4845"/>
                    <a:pt x="1118" y="4535"/>
                  </a:cubicBezTo>
                  <a:lnTo>
                    <a:pt x="1118" y="3496"/>
                  </a:lnTo>
                  <a:lnTo>
                    <a:pt x="4520" y="1537"/>
                  </a:lnTo>
                  <a:lnTo>
                    <a:pt x="4520" y="1941"/>
                  </a:lnTo>
                  <a:cubicBezTo>
                    <a:pt x="4520" y="2250"/>
                    <a:pt x="4769" y="2499"/>
                    <a:pt x="5078" y="2499"/>
                  </a:cubicBezTo>
                  <a:cubicBezTo>
                    <a:pt x="5388" y="2499"/>
                    <a:pt x="5637" y="2250"/>
                    <a:pt x="5637" y="1941"/>
                  </a:cubicBezTo>
                  <a:lnTo>
                    <a:pt x="5637" y="566"/>
                  </a:lnTo>
                  <a:cubicBezTo>
                    <a:pt x="5637" y="234"/>
                    <a:pt x="5370" y="1"/>
                    <a:pt x="5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3865575" y="2183275"/>
              <a:ext cx="128700" cy="83725"/>
            </a:xfrm>
            <a:custGeom>
              <a:avLst/>
              <a:gdLst/>
              <a:ahLst/>
              <a:cxnLst/>
              <a:rect l="l" t="t" r="r" b="b"/>
              <a:pathLst>
                <a:path w="5148" h="3349" extrusionOk="0">
                  <a:moveTo>
                    <a:pt x="4344" y="0"/>
                  </a:moveTo>
                  <a:cubicBezTo>
                    <a:pt x="4226" y="0"/>
                    <a:pt x="4106" y="30"/>
                    <a:pt x="3996" y="92"/>
                  </a:cubicBezTo>
                  <a:lnTo>
                    <a:pt x="628" y="2042"/>
                  </a:lnTo>
                  <a:cubicBezTo>
                    <a:pt x="1" y="2395"/>
                    <a:pt x="259" y="3348"/>
                    <a:pt x="980" y="3348"/>
                  </a:cubicBezTo>
                  <a:cubicBezTo>
                    <a:pt x="1100" y="3348"/>
                    <a:pt x="1221" y="3314"/>
                    <a:pt x="1332" y="3254"/>
                  </a:cubicBezTo>
                  <a:lnTo>
                    <a:pt x="4692" y="1312"/>
                  </a:lnTo>
                  <a:cubicBezTo>
                    <a:pt x="5027" y="1115"/>
                    <a:pt x="5147" y="685"/>
                    <a:pt x="4949" y="350"/>
                  </a:cubicBezTo>
                  <a:cubicBezTo>
                    <a:pt x="4822" y="125"/>
                    <a:pt x="4587" y="0"/>
                    <a:pt x="4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3861925" y="2240700"/>
              <a:ext cx="38525" cy="64950"/>
            </a:xfrm>
            <a:custGeom>
              <a:avLst/>
              <a:gdLst/>
              <a:ahLst/>
              <a:cxnLst/>
              <a:rect l="l" t="t" r="r" b="b"/>
              <a:pathLst>
                <a:path w="1541" h="2598" extrusionOk="0">
                  <a:moveTo>
                    <a:pt x="750" y="1"/>
                  </a:moveTo>
                  <a:cubicBezTo>
                    <a:pt x="658" y="1"/>
                    <a:pt x="561" y="25"/>
                    <a:pt x="465" y="80"/>
                  </a:cubicBezTo>
                  <a:lnTo>
                    <a:pt x="276" y="192"/>
                  </a:lnTo>
                  <a:cubicBezTo>
                    <a:pt x="104" y="295"/>
                    <a:pt x="1" y="476"/>
                    <a:pt x="1" y="682"/>
                  </a:cubicBezTo>
                  <a:lnTo>
                    <a:pt x="1" y="2039"/>
                  </a:lnTo>
                  <a:cubicBezTo>
                    <a:pt x="1" y="2349"/>
                    <a:pt x="250" y="2598"/>
                    <a:pt x="559" y="2598"/>
                  </a:cubicBezTo>
                  <a:cubicBezTo>
                    <a:pt x="868" y="2598"/>
                    <a:pt x="1118" y="2349"/>
                    <a:pt x="1118" y="2039"/>
                  </a:cubicBezTo>
                  <a:lnTo>
                    <a:pt x="1118" y="991"/>
                  </a:lnTo>
                  <a:cubicBezTo>
                    <a:pt x="1541" y="618"/>
                    <a:pt x="121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24"/>
          <p:cNvGrpSpPr/>
          <p:nvPr/>
        </p:nvGrpSpPr>
        <p:grpSpPr>
          <a:xfrm>
            <a:off x="5209267" y="998088"/>
            <a:ext cx="445311" cy="371075"/>
            <a:chOff x="8134650" y="2178350"/>
            <a:chExt cx="285200" cy="371075"/>
          </a:xfrm>
        </p:grpSpPr>
        <p:sp>
          <p:nvSpPr>
            <p:cNvPr id="550" name="Google Shape;550;p24"/>
            <p:cNvSpPr/>
            <p:nvPr/>
          </p:nvSpPr>
          <p:spPr>
            <a:xfrm>
              <a:off x="8134650" y="2178350"/>
              <a:ext cx="179375" cy="371075"/>
            </a:xfrm>
            <a:custGeom>
              <a:avLst/>
              <a:gdLst/>
              <a:ahLst/>
              <a:cxnLst/>
              <a:rect l="l" t="t" r="r" b="b"/>
              <a:pathLst>
                <a:path w="7175" h="14843" extrusionOk="0">
                  <a:moveTo>
                    <a:pt x="6845" y="1"/>
                  </a:moveTo>
                  <a:cubicBezTo>
                    <a:pt x="6780" y="1"/>
                    <a:pt x="6708" y="22"/>
                    <a:pt x="6633" y="66"/>
                  </a:cubicBezTo>
                  <a:lnTo>
                    <a:pt x="525" y="3588"/>
                  </a:lnTo>
                  <a:cubicBezTo>
                    <a:pt x="232" y="3760"/>
                    <a:pt x="0" y="4215"/>
                    <a:pt x="0" y="4602"/>
                  </a:cubicBezTo>
                  <a:lnTo>
                    <a:pt x="0" y="14379"/>
                  </a:lnTo>
                  <a:cubicBezTo>
                    <a:pt x="0" y="14669"/>
                    <a:pt x="131" y="14843"/>
                    <a:pt x="319" y="14843"/>
                  </a:cubicBezTo>
                  <a:cubicBezTo>
                    <a:pt x="382" y="14843"/>
                    <a:pt x="452" y="14824"/>
                    <a:pt x="525" y="14783"/>
                  </a:cubicBezTo>
                  <a:lnTo>
                    <a:pt x="6633" y="11252"/>
                  </a:lnTo>
                  <a:cubicBezTo>
                    <a:pt x="6925" y="11089"/>
                    <a:pt x="7174" y="10633"/>
                    <a:pt x="7166" y="10238"/>
                  </a:cubicBezTo>
                  <a:lnTo>
                    <a:pt x="7166" y="461"/>
                  </a:lnTo>
                  <a:cubicBezTo>
                    <a:pt x="7166" y="174"/>
                    <a:pt x="7033" y="1"/>
                    <a:pt x="6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8154400" y="2260400"/>
              <a:ext cx="64475" cy="41200"/>
            </a:xfrm>
            <a:custGeom>
              <a:avLst/>
              <a:gdLst/>
              <a:ahLst/>
              <a:cxnLst/>
              <a:rect l="l" t="t" r="r" b="b"/>
              <a:pathLst>
                <a:path w="2579" h="1648" extrusionOk="0">
                  <a:moveTo>
                    <a:pt x="2523" y="1"/>
                  </a:moveTo>
                  <a:cubicBezTo>
                    <a:pt x="2511" y="1"/>
                    <a:pt x="2498" y="5"/>
                    <a:pt x="2484" y="14"/>
                  </a:cubicBezTo>
                  <a:lnTo>
                    <a:pt x="95" y="1389"/>
                  </a:lnTo>
                  <a:cubicBezTo>
                    <a:pt x="35" y="1432"/>
                    <a:pt x="1" y="1492"/>
                    <a:pt x="1" y="1569"/>
                  </a:cubicBezTo>
                  <a:cubicBezTo>
                    <a:pt x="1" y="1620"/>
                    <a:pt x="25" y="1648"/>
                    <a:pt x="58" y="1648"/>
                  </a:cubicBezTo>
                  <a:cubicBezTo>
                    <a:pt x="70" y="1648"/>
                    <a:pt x="82" y="1644"/>
                    <a:pt x="95" y="1638"/>
                  </a:cubicBezTo>
                  <a:lnTo>
                    <a:pt x="2484" y="255"/>
                  </a:lnTo>
                  <a:cubicBezTo>
                    <a:pt x="2535" y="220"/>
                    <a:pt x="2570" y="152"/>
                    <a:pt x="2578" y="83"/>
                  </a:cubicBezTo>
                  <a:cubicBezTo>
                    <a:pt x="2578" y="33"/>
                    <a:pt x="2555" y="1"/>
                    <a:pt x="2523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8154400" y="2258775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7" y="1"/>
                  </a:moveTo>
                  <a:cubicBezTo>
                    <a:pt x="5516" y="1"/>
                    <a:pt x="5504" y="4"/>
                    <a:pt x="5491" y="10"/>
                  </a:cubicBezTo>
                  <a:lnTo>
                    <a:pt x="95" y="3129"/>
                  </a:lnTo>
                  <a:cubicBezTo>
                    <a:pt x="35" y="3172"/>
                    <a:pt x="1" y="3232"/>
                    <a:pt x="1" y="3301"/>
                  </a:cubicBezTo>
                  <a:cubicBezTo>
                    <a:pt x="1" y="3351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56"/>
                    <a:pt x="5585" y="88"/>
                  </a:cubicBezTo>
                  <a:cubicBezTo>
                    <a:pt x="5585" y="30"/>
                    <a:pt x="5561" y="1"/>
                    <a:pt x="552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8154400" y="2300650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8" y="1"/>
                  </a:moveTo>
                  <a:cubicBezTo>
                    <a:pt x="5517" y="1"/>
                    <a:pt x="5504" y="4"/>
                    <a:pt x="5491" y="11"/>
                  </a:cubicBezTo>
                  <a:lnTo>
                    <a:pt x="95" y="3129"/>
                  </a:lnTo>
                  <a:cubicBezTo>
                    <a:pt x="35" y="3164"/>
                    <a:pt x="1" y="3233"/>
                    <a:pt x="1" y="3301"/>
                  </a:cubicBezTo>
                  <a:cubicBezTo>
                    <a:pt x="1" y="3352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8154400" y="2342550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0"/>
                  </a:moveTo>
                  <a:cubicBezTo>
                    <a:pt x="5517" y="0"/>
                    <a:pt x="5504" y="3"/>
                    <a:pt x="5491" y="10"/>
                  </a:cubicBezTo>
                  <a:lnTo>
                    <a:pt x="95" y="3129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69"/>
                  </a:cubicBezTo>
                  <a:lnTo>
                    <a:pt x="5491" y="259"/>
                  </a:lnTo>
                  <a:cubicBezTo>
                    <a:pt x="5551" y="216"/>
                    <a:pt x="5585" y="148"/>
                    <a:pt x="5585" y="79"/>
                  </a:cubicBezTo>
                  <a:cubicBezTo>
                    <a:pt x="5585" y="28"/>
                    <a:pt x="5561" y="0"/>
                    <a:pt x="552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8154400" y="2384425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1"/>
                  </a:moveTo>
                  <a:cubicBezTo>
                    <a:pt x="5517" y="1"/>
                    <a:pt x="5504" y="4"/>
                    <a:pt x="5491" y="10"/>
                  </a:cubicBezTo>
                  <a:lnTo>
                    <a:pt x="95" y="3120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70"/>
                  </a:cubicBezTo>
                  <a:lnTo>
                    <a:pt x="5491" y="251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8224425" y="2419200"/>
              <a:ext cx="74725" cy="59350"/>
            </a:xfrm>
            <a:custGeom>
              <a:avLst/>
              <a:gdLst/>
              <a:ahLst/>
              <a:cxnLst/>
              <a:rect l="l" t="t" r="r" b="b"/>
              <a:pathLst>
                <a:path w="2989" h="2374" extrusionOk="0">
                  <a:moveTo>
                    <a:pt x="2815" y="0"/>
                  </a:moveTo>
                  <a:cubicBezTo>
                    <a:pt x="2789" y="0"/>
                    <a:pt x="2765" y="11"/>
                    <a:pt x="2750" y="37"/>
                  </a:cubicBezTo>
                  <a:cubicBezTo>
                    <a:pt x="2655" y="183"/>
                    <a:pt x="2552" y="329"/>
                    <a:pt x="2466" y="441"/>
                  </a:cubicBezTo>
                  <a:cubicBezTo>
                    <a:pt x="2466" y="398"/>
                    <a:pt x="2458" y="346"/>
                    <a:pt x="2449" y="295"/>
                  </a:cubicBezTo>
                  <a:cubicBezTo>
                    <a:pt x="2432" y="243"/>
                    <a:pt x="2389" y="192"/>
                    <a:pt x="2329" y="192"/>
                  </a:cubicBezTo>
                  <a:cubicBezTo>
                    <a:pt x="2325" y="191"/>
                    <a:pt x="2321" y="191"/>
                    <a:pt x="2316" y="191"/>
                  </a:cubicBezTo>
                  <a:cubicBezTo>
                    <a:pt x="2220" y="191"/>
                    <a:pt x="2151" y="289"/>
                    <a:pt x="2011" y="561"/>
                  </a:cubicBezTo>
                  <a:cubicBezTo>
                    <a:pt x="2011" y="484"/>
                    <a:pt x="2011" y="406"/>
                    <a:pt x="1994" y="338"/>
                  </a:cubicBezTo>
                  <a:cubicBezTo>
                    <a:pt x="1977" y="226"/>
                    <a:pt x="1917" y="192"/>
                    <a:pt x="1865" y="192"/>
                  </a:cubicBezTo>
                  <a:cubicBezTo>
                    <a:pt x="1858" y="191"/>
                    <a:pt x="1851" y="190"/>
                    <a:pt x="1845" y="190"/>
                  </a:cubicBezTo>
                  <a:cubicBezTo>
                    <a:pt x="1730" y="190"/>
                    <a:pt x="1673" y="339"/>
                    <a:pt x="1470" y="819"/>
                  </a:cubicBezTo>
                  <a:lnTo>
                    <a:pt x="1435" y="905"/>
                  </a:lnTo>
                  <a:cubicBezTo>
                    <a:pt x="1496" y="707"/>
                    <a:pt x="1539" y="509"/>
                    <a:pt x="1556" y="303"/>
                  </a:cubicBezTo>
                  <a:cubicBezTo>
                    <a:pt x="1556" y="243"/>
                    <a:pt x="1513" y="192"/>
                    <a:pt x="1461" y="183"/>
                  </a:cubicBezTo>
                  <a:cubicBezTo>
                    <a:pt x="1449" y="179"/>
                    <a:pt x="1437" y="177"/>
                    <a:pt x="1425" y="177"/>
                  </a:cubicBezTo>
                  <a:cubicBezTo>
                    <a:pt x="1353" y="177"/>
                    <a:pt x="1276" y="253"/>
                    <a:pt x="1092" y="518"/>
                  </a:cubicBezTo>
                  <a:cubicBezTo>
                    <a:pt x="972" y="690"/>
                    <a:pt x="825" y="913"/>
                    <a:pt x="645" y="1214"/>
                  </a:cubicBezTo>
                  <a:cubicBezTo>
                    <a:pt x="336" y="1704"/>
                    <a:pt x="35" y="2219"/>
                    <a:pt x="35" y="2219"/>
                  </a:cubicBezTo>
                  <a:cubicBezTo>
                    <a:pt x="1" y="2288"/>
                    <a:pt x="52" y="2374"/>
                    <a:pt x="130" y="2374"/>
                  </a:cubicBezTo>
                  <a:cubicBezTo>
                    <a:pt x="173" y="2374"/>
                    <a:pt x="207" y="2357"/>
                    <a:pt x="224" y="2314"/>
                  </a:cubicBezTo>
                  <a:cubicBezTo>
                    <a:pt x="611" y="1661"/>
                    <a:pt x="1040" y="948"/>
                    <a:pt x="1289" y="595"/>
                  </a:cubicBezTo>
                  <a:lnTo>
                    <a:pt x="1289" y="595"/>
                  </a:lnTo>
                  <a:cubicBezTo>
                    <a:pt x="1255" y="759"/>
                    <a:pt x="1195" y="965"/>
                    <a:pt x="1152" y="1119"/>
                  </a:cubicBezTo>
                  <a:cubicBezTo>
                    <a:pt x="1109" y="1283"/>
                    <a:pt x="1066" y="1437"/>
                    <a:pt x="1032" y="1549"/>
                  </a:cubicBezTo>
                  <a:cubicBezTo>
                    <a:pt x="997" y="1712"/>
                    <a:pt x="963" y="1833"/>
                    <a:pt x="1075" y="1876"/>
                  </a:cubicBezTo>
                  <a:cubicBezTo>
                    <a:pt x="1090" y="1882"/>
                    <a:pt x="1105" y="1885"/>
                    <a:pt x="1118" y="1885"/>
                  </a:cubicBezTo>
                  <a:cubicBezTo>
                    <a:pt x="1196" y="1885"/>
                    <a:pt x="1247" y="1790"/>
                    <a:pt x="1298" y="1695"/>
                  </a:cubicBezTo>
                  <a:cubicBezTo>
                    <a:pt x="1435" y="1446"/>
                    <a:pt x="1556" y="1154"/>
                    <a:pt x="1667" y="896"/>
                  </a:cubicBezTo>
                  <a:cubicBezTo>
                    <a:pt x="1702" y="793"/>
                    <a:pt x="1753" y="681"/>
                    <a:pt x="1796" y="587"/>
                  </a:cubicBezTo>
                  <a:lnTo>
                    <a:pt x="1796" y="587"/>
                  </a:lnTo>
                  <a:cubicBezTo>
                    <a:pt x="1788" y="698"/>
                    <a:pt x="1771" y="810"/>
                    <a:pt x="1753" y="905"/>
                  </a:cubicBezTo>
                  <a:cubicBezTo>
                    <a:pt x="1745" y="956"/>
                    <a:pt x="1736" y="999"/>
                    <a:pt x="1736" y="1034"/>
                  </a:cubicBezTo>
                  <a:cubicBezTo>
                    <a:pt x="1728" y="1068"/>
                    <a:pt x="1710" y="1162"/>
                    <a:pt x="1805" y="1197"/>
                  </a:cubicBezTo>
                  <a:cubicBezTo>
                    <a:pt x="1819" y="1202"/>
                    <a:pt x="1832" y="1204"/>
                    <a:pt x="1844" y="1204"/>
                  </a:cubicBezTo>
                  <a:cubicBezTo>
                    <a:pt x="1914" y="1204"/>
                    <a:pt x="1956" y="1127"/>
                    <a:pt x="1985" y="1068"/>
                  </a:cubicBezTo>
                  <a:cubicBezTo>
                    <a:pt x="2020" y="1008"/>
                    <a:pt x="2054" y="939"/>
                    <a:pt x="2097" y="853"/>
                  </a:cubicBezTo>
                  <a:cubicBezTo>
                    <a:pt x="2131" y="776"/>
                    <a:pt x="2191" y="664"/>
                    <a:pt x="2243" y="570"/>
                  </a:cubicBezTo>
                  <a:lnTo>
                    <a:pt x="2243" y="570"/>
                  </a:lnTo>
                  <a:cubicBezTo>
                    <a:pt x="2234" y="587"/>
                    <a:pt x="2226" y="613"/>
                    <a:pt x="2226" y="630"/>
                  </a:cubicBezTo>
                  <a:cubicBezTo>
                    <a:pt x="2209" y="733"/>
                    <a:pt x="2200" y="819"/>
                    <a:pt x="2269" y="862"/>
                  </a:cubicBezTo>
                  <a:cubicBezTo>
                    <a:pt x="2289" y="872"/>
                    <a:pt x="2309" y="877"/>
                    <a:pt x="2329" y="877"/>
                  </a:cubicBezTo>
                  <a:cubicBezTo>
                    <a:pt x="2360" y="877"/>
                    <a:pt x="2389" y="865"/>
                    <a:pt x="2415" y="845"/>
                  </a:cubicBezTo>
                  <a:cubicBezTo>
                    <a:pt x="2595" y="630"/>
                    <a:pt x="2767" y="398"/>
                    <a:pt x="2930" y="166"/>
                  </a:cubicBezTo>
                  <a:cubicBezTo>
                    <a:pt x="2988" y="95"/>
                    <a:pt x="2892" y="0"/>
                    <a:pt x="2815" y="0"/>
                  </a:cubicBezTo>
                  <a:close/>
                </a:path>
              </a:pathLst>
            </a:custGeom>
            <a:solidFill>
              <a:srgbClr val="62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8295300" y="2378875"/>
              <a:ext cx="37200" cy="42975"/>
            </a:xfrm>
            <a:custGeom>
              <a:avLst/>
              <a:gdLst/>
              <a:ahLst/>
              <a:cxnLst/>
              <a:rect l="l" t="t" r="r" b="b"/>
              <a:pathLst>
                <a:path w="1488" h="1719" extrusionOk="0">
                  <a:moveTo>
                    <a:pt x="817" y="0"/>
                  </a:moveTo>
                  <a:lnTo>
                    <a:pt x="800" y="18"/>
                  </a:lnTo>
                  <a:cubicBezTo>
                    <a:pt x="638" y="172"/>
                    <a:pt x="426" y="257"/>
                    <a:pt x="207" y="257"/>
                  </a:cubicBezTo>
                  <a:cubicBezTo>
                    <a:pt x="170" y="257"/>
                    <a:pt x="133" y="255"/>
                    <a:pt x="95" y="250"/>
                  </a:cubicBezTo>
                  <a:lnTo>
                    <a:pt x="1" y="1719"/>
                  </a:lnTo>
                  <a:lnTo>
                    <a:pt x="1418" y="1289"/>
                  </a:lnTo>
                  <a:cubicBezTo>
                    <a:pt x="1324" y="1049"/>
                    <a:pt x="1341" y="774"/>
                    <a:pt x="1479" y="550"/>
                  </a:cubicBezTo>
                  <a:lnTo>
                    <a:pt x="1487" y="533"/>
                  </a:lnTo>
                  <a:lnTo>
                    <a:pt x="1152" y="2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8313575" y="2350725"/>
              <a:ext cx="44250" cy="43350"/>
            </a:xfrm>
            <a:custGeom>
              <a:avLst/>
              <a:gdLst/>
              <a:ahLst/>
              <a:cxnLst/>
              <a:rect l="l" t="t" r="r" b="b"/>
              <a:pathLst>
                <a:path w="1770" h="1734" extrusionOk="0">
                  <a:moveTo>
                    <a:pt x="481" y="1"/>
                  </a:moveTo>
                  <a:lnTo>
                    <a:pt x="0" y="1058"/>
                  </a:lnTo>
                  <a:cubicBezTo>
                    <a:pt x="48" y="1447"/>
                    <a:pt x="375" y="1734"/>
                    <a:pt x="757" y="1734"/>
                  </a:cubicBezTo>
                  <a:cubicBezTo>
                    <a:pt x="788" y="1734"/>
                    <a:pt x="819" y="1732"/>
                    <a:pt x="851" y="1728"/>
                  </a:cubicBezTo>
                  <a:lnTo>
                    <a:pt x="1770" y="1023"/>
                  </a:lnTo>
                  <a:lnTo>
                    <a:pt x="1126" y="508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8327300" y="2268725"/>
              <a:ext cx="92550" cy="101400"/>
            </a:xfrm>
            <a:custGeom>
              <a:avLst/>
              <a:gdLst/>
              <a:ahLst/>
              <a:cxnLst/>
              <a:rect l="l" t="t" r="r" b="b"/>
              <a:pathLst>
                <a:path w="3702" h="4056" extrusionOk="0">
                  <a:moveTo>
                    <a:pt x="3227" y="0"/>
                  </a:moveTo>
                  <a:cubicBezTo>
                    <a:pt x="3172" y="0"/>
                    <a:pt x="3115" y="11"/>
                    <a:pt x="3060" y="33"/>
                  </a:cubicBezTo>
                  <a:cubicBezTo>
                    <a:pt x="2793" y="145"/>
                    <a:pt x="2544" y="291"/>
                    <a:pt x="2312" y="472"/>
                  </a:cubicBezTo>
                  <a:cubicBezTo>
                    <a:pt x="1719" y="918"/>
                    <a:pt x="1195" y="1434"/>
                    <a:pt x="740" y="2009"/>
                  </a:cubicBezTo>
                  <a:lnTo>
                    <a:pt x="130" y="2783"/>
                  </a:lnTo>
                  <a:cubicBezTo>
                    <a:pt x="1" y="2946"/>
                    <a:pt x="242" y="3341"/>
                    <a:pt x="663" y="3676"/>
                  </a:cubicBezTo>
                  <a:cubicBezTo>
                    <a:pt x="969" y="3914"/>
                    <a:pt x="1285" y="4056"/>
                    <a:pt x="1483" y="4056"/>
                  </a:cubicBezTo>
                  <a:cubicBezTo>
                    <a:pt x="1558" y="4056"/>
                    <a:pt x="1615" y="4036"/>
                    <a:pt x="1651" y="3994"/>
                  </a:cubicBezTo>
                  <a:lnTo>
                    <a:pt x="2261" y="3221"/>
                  </a:lnTo>
                  <a:cubicBezTo>
                    <a:pt x="2724" y="2645"/>
                    <a:pt x="3102" y="2009"/>
                    <a:pt x="3403" y="1331"/>
                  </a:cubicBezTo>
                  <a:cubicBezTo>
                    <a:pt x="3523" y="1064"/>
                    <a:pt x="3601" y="789"/>
                    <a:pt x="3652" y="506"/>
                  </a:cubicBezTo>
                  <a:cubicBezTo>
                    <a:pt x="3702" y="230"/>
                    <a:pt x="3483" y="0"/>
                    <a:pt x="3227" y="0"/>
                  </a:cubicBez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8317225" y="2338275"/>
              <a:ext cx="51350" cy="44750"/>
            </a:xfrm>
            <a:custGeom>
              <a:avLst/>
              <a:gdLst/>
              <a:ahLst/>
              <a:cxnLst/>
              <a:rect l="l" t="t" r="r" b="b"/>
              <a:pathLst>
                <a:path w="2054" h="1790" extrusionOk="0">
                  <a:moveTo>
                    <a:pt x="2054" y="1212"/>
                  </a:moveTo>
                  <a:lnTo>
                    <a:pt x="2053" y="1213"/>
                  </a:lnTo>
                  <a:lnTo>
                    <a:pt x="2053" y="1213"/>
                  </a:lnTo>
                  <a:cubicBezTo>
                    <a:pt x="2053" y="1212"/>
                    <a:pt x="2053" y="1212"/>
                    <a:pt x="2054" y="1212"/>
                  </a:cubicBezTo>
                  <a:close/>
                  <a:moveTo>
                    <a:pt x="533" y="1"/>
                  </a:moveTo>
                  <a:lnTo>
                    <a:pt x="120" y="516"/>
                  </a:lnTo>
                  <a:cubicBezTo>
                    <a:pt x="0" y="679"/>
                    <a:pt x="241" y="1075"/>
                    <a:pt x="662" y="1410"/>
                  </a:cubicBezTo>
                  <a:cubicBezTo>
                    <a:pt x="968" y="1647"/>
                    <a:pt x="1284" y="1789"/>
                    <a:pt x="1483" y="1789"/>
                  </a:cubicBezTo>
                  <a:cubicBezTo>
                    <a:pt x="1557" y="1789"/>
                    <a:pt x="1615" y="1770"/>
                    <a:pt x="1650" y="1728"/>
                  </a:cubicBezTo>
                  <a:lnTo>
                    <a:pt x="2053" y="1213"/>
                  </a:lnTo>
                  <a:lnTo>
                    <a:pt x="2053" y="1213"/>
                  </a:lnTo>
                  <a:cubicBezTo>
                    <a:pt x="2020" y="1255"/>
                    <a:pt x="1961" y="1275"/>
                    <a:pt x="1886" y="1275"/>
                  </a:cubicBezTo>
                  <a:cubicBezTo>
                    <a:pt x="1688" y="1275"/>
                    <a:pt x="1370" y="1136"/>
                    <a:pt x="1066" y="894"/>
                  </a:cubicBezTo>
                  <a:cubicBezTo>
                    <a:pt x="645" y="559"/>
                    <a:pt x="404" y="164"/>
                    <a:pt x="533" y="1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8295525" y="2398775"/>
              <a:ext cx="21300" cy="23300"/>
            </a:xfrm>
            <a:custGeom>
              <a:avLst/>
              <a:gdLst/>
              <a:ahLst/>
              <a:cxnLst/>
              <a:rect l="l" t="t" r="r" b="b"/>
              <a:pathLst>
                <a:path w="852" h="932" extrusionOk="0">
                  <a:moveTo>
                    <a:pt x="573" y="0"/>
                  </a:moveTo>
                  <a:cubicBezTo>
                    <a:pt x="428" y="0"/>
                    <a:pt x="306" y="174"/>
                    <a:pt x="413" y="321"/>
                  </a:cubicBezTo>
                  <a:lnTo>
                    <a:pt x="0" y="837"/>
                  </a:lnTo>
                  <a:lnTo>
                    <a:pt x="0" y="931"/>
                  </a:lnTo>
                  <a:lnTo>
                    <a:pt x="86" y="906"/>
                  </a:lnTo>
                  <a:lnTo>
                    <a:pt x="490" y="381"/>
                  </a:lnTo>
                  <a:cubicBezTo>
                    <a:pt x="520" y="394"/>
                    <a:pt x="549" y="400"/>
                    <a:pt x="576" y="400"/>
                  </a:cubicBezTo>
                  <a:cubicBezTo>
                    <a:pt x="746" y="400"/>
                    <a:pt x="852" y="172"/>
                    <a:pt x="696" y="46"/>
                  </a:cubicBezTo>
                  <a:cubicBezTo>
                    <a:pt x="657" y="14"/>
                    <a:pt x="614" y="0"/>
                    <a:pt x="57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2" name="Google Shape;5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987" y="3007554"/>
            <a:ext cx="1541800" cy="211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711" y="3007550"/>
            <a:ext cx="1541799" cy="20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734" y="3007550"/>
            <a:ext cx="1541800" cy="20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063" y="3007550"/>
            <a:ext cx="1541799" cy="20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4"/>
          <p:cNvSpPr txBox="1">
            <a:spLocks noGrp="1"/>
          </p:cNvSpPr>
          <p:nvPr>
            <p:ph type="subTitle" idx="2"/>
          </p:nvPr>
        </p:nvSpPr>
        <p:spPr>
          <a:xfrm>
            <a:off x="4408773" y="269980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plans: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build="p"/>
      <p:bldP spid="521" grpId="0" build="p"/>
      <p:bldP spid="523" grpId="0"/>
      <p:bldP spid="524" grpId="0" build="p"/>
      <p:bldP spid="56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5"/>
          <p:cNvSpPr txBox="1">
            <a:spLocks noGrp="1"/>
          </p:cNvSpPr>
          <p:nvPr>
            <p:ph type="title"/>
          </p:nvPr>
        </p:nvSpPr>
        <p:spPr>
          <a:xfrm>
            <a:off x="776075" y="1143200"/>
            <a:ext cx="31800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3C7AC"/>
                </a:solidFill>
              </a:rPr>
              <a:t>BalsamiQ</a:t>
            </a:r>
            <a:endParaRPr dirty="0">
              <a:solidFill>
                <a:srgbClr val="23C7AC"/>
              </a:solidFill>
            </a:endParaRPr>
          </a:p>
        </p:txBody>
      </p:sp>
      <p:sp>
        <p:nvSpPr>
          <p:cNvPr id="572" name="Google Shape;572;p25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5"/>
          <p:cNvSpPr/>
          <p:nvPr/>
        </p:nvSpPr>
        <p:spPr>
          <a:xfrm flipH="1">
            <a:off x="8397618" y="3912118"/>
            <a:ext cx="794260" cy="1047654"/>
          </a:xfrm>
          <a:custGeom>
            <a:avLst/>
            <a:gdLst/>
            <a:ahLst/>
            <a:cxnLst/>
            <a:rect l="l" t="t" r="r" b="b"/>
            <a:pathLst>
              <a:path w="4037" h="5325" extrusionOk="0">
                <a:moveTo>
                  <a:pt x="3203" y="1"/>
                </a:moveTo>
                <a:cubicBezTo>
                  <a:pt x="2527" y="1"/>
                  <a:pt x="1714" y="515"/>
                  <a:pt x="1157" y="1188"/>
                </a:cubicBezTo>
                <a:cubicBezTo>
                  <a:pt x="490" y="1993"/>
                  <a:pt x="11" y="3289"/>
                  <a:pt x="0" y="3917"/>
                </a:cubicBezTo>
                <a:lnTo>
                  <a:pt x="89" y="5325"/>
                </a:lnTo>
                <a:lnTo>
                  <a:pt x="871" y="4084"/>
                </a:lnTo>
                <a:cubicBezTo>
                  <a:pt x="1251" y="3071"/>
                  <a:pt x="2503" y="2351"/>
                  <a:pt x="3339" y="1775"/>
                </a:cubicBezTo>
                <a:cubicBezTo>
                  <a:pt x="3801" y="1453"/>
                  <a:pt x="4036" y="1034"/>
                  <a:pt x="4036" y="684"/>
                </a:cubicBezTo>
                <a:cubicBezTo>
                  <a:pt x="4036" y="405"/>
                  <a:pt x="3887" y="171"/>
                  <a:pt x="3587" y="62"/>
                </a:cubicBezTo>
                <a:cubicBezTo>
                  <a:pt x="3468" y="21"/>
                  <a:pt x="3339" y="1"/>
                  <a:pt x="3203" y="1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5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Google Shape;575;p25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576" name="Google Shape;576;p25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5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8" name="Google Shape;5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023" y="698850"/>
            <a:ext cx="3252901" cy="325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6"/>
          <p:cNvSpPr txBox="1">
            <a:spLocks noGrp="1"/>
          </p:cNvSpPr>
          <p:nvPr>
            <p:ph type="subTitle" idx="7"/>
          </p:nvPr>
        </p:nvSpPr>
        <p:spPr>
          <a:xfrm>
            <a:off x="59800" y="1915875"/>
            <a:ext cx="2887500" cy="1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a propos :</a:t>
            </a:r>
            <a:r>
              <a:rPr lang="en" sz="10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 Balsamiq Studios est un éditeur de logiciel indépendant fondé en mars 2008 par Peldi Guilizzoni, un ancien ingénieur en logiciel Adobe. La maquette Web Balsamiq a été lancée en juin 2008.</a:t>
            </a:r>
            <a:endParaRPr sz="1000"/>
          </a:p>
        </p:txBody>
      </p:sp>
      <p:sp>
        <p:nvSpPr>
          <p:cNvPr id="584" name="Google Shape;584;p26"/>
          <p:cNvSpPr txBox="1">
            <a:spLocks noGrp="1"/>
          </p:cNvSpPr>
          <p:nvPr>
            <p:ph type="subTitle" idx="2"/>
          </p:nvPr>
        </p:nvSpPr>
        <p:spPr>
          <a:xfrm>
            <a:off x="5543725" y="1596763"/>
            <a:ext cx="1379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Licence</a:t>
            </a:r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ctrTitle"/>
          </p:nvPr>
        </p:nvSpPr>
        <p:spPr>
          <a:xfrm>
            <a:off x="1455675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</a:rPr>
              <a:t>Balsamiq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586" name="Google Shape;586;p26"/>
          <p:cNvSpPr txBox="1">
            <a:spLocks noGrp="1"/>
          </p:cNvSpPr>
          <p:nvPr>
            <p:ph type="subTitle" idx="6"/>
          </p:nvPr>
        </p:nvSpPr>
        <p:spPr>
          <a:xfrm>
            <a:off x="59800" y="1693238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propos</a:t>
            </a:r>
            <a:endParaRPr/>
          </a:p>
        </p:txBody>
      </p:sp>
      <p:grpSp>
        <p:nvGrpSpPr>
          <p:cNvPr id="587" name="Google Shape;587;p26"/>
          <p:cNvGrpSpPr/>
          <p:nvPr/>
        </p:nvGrpSpPr>
        <p:grpSpPr>
          <a:xfrm flipH="1">
            <a:off x="-52554" y="3565781"/>
            <a:ext cx="1082306" cy="1559500"/>
            <a:chOff x="5746200" y="-125100"/>
            <a:chExt cx="337125" cy="485750"/>
          </a:xfrm>
        </p:grpSpPr>
        <p:sp>
          <p:nvSpPr>
            <p:cNvPr id="588" name="Google Shape;588;p26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6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5849150" y="-125100"/>
              <a:ext cx="218275" cy="259075"/>
            </a:xfrm>
            <a:custGeom>
              <a:avLst/>
              <a:gdLst/>
              <a:ahLst/>
              <a:cxnLst/>
              <a:rect l="l" t="t" r="r" b="b"/>
              <a:pathLst>
                <a:path w="8731" h="10363" extrusionOk="0">
                  <a:moveTo>
                    <a:pt x="2622" y="0"/>
                  </a:moveTo>
                  <a:cubicBezTo>
                    <a:pt x="2051" y="0"/>
                    <a:pt x="1517" y="115"/>
                    <a:pt x="1051" y="310"/>
                  </a:cubicBezTo>
                  <a:cubicBezTo>
                    <a:pt x="344" y="609"/>
                    <a:pt x="0" y="1088"/>
                    <a:pt x="0" y="1622"/>
                  </a:cubicBezTo>
                  <a:cubicBezTo>
                    <a:pt x="0" y="2332"/>
                    <a:pt x="609" y="3134"/>
                    <a:pt x="1772" y="3716"/>
                  </a:cubicBezTo>
                  <a:cubicBezTo>
                    <a:pt x="3805" y="4733"/>
                    <a:pt x="6334" y="6511"/>
                    <a:pt x="6939" y="9751"/>
                  </a:cubicBezTo>
                  <a:lnTo>
                    <a:pt x="8731" y="10363"/>
                  </a:lnTo>
                  <a:lnTo>
                    <a:pt x="8731" y="6208"/>
                  </a:lnTo>
                  <a:cubicBezTo>
                    <a:pt x="8462" y="5018"/>
                    <a:pt x="8017" y="3781"/>
                    <a:pt x="7293" y="2784"/>
                  </a:cubicBezTo>
                  <a:cubicBezTo>
                    <a:pt x="5801" y="745"/>
                    <a:pt x="4083" y="0"/>
                    <a:pt x="2622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90" y="962"/>
                    <a:pt x="10149" y="961"/>
                    <a:pt x="10108" y="961"/>
                  </a:cubicBezTo>
                  <a:cubicBezTo>
                    <a:pt x="9756" y="961"/>
                    <a:pt x="9408" y="1055"/>
                    <a:pt x="9058" y="1055"/>
                  </a:cubicBezTo>
                  <a:cubicBezTo>
                    <a:pt x="9017" y="1055"/>
                    <a:pt x="8977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6"/>
          <p:cNvGrpSpPr/>
          <p:nvPr/>
        </p:nvGrpSpPr>
        <p:grpSpPr>
          <a:xfrm>
            <a:off x="357373" y="1084674"/>
            <a:ext cx="445339" cy="512102"/>
            <a:chOff x="3782450" y="2178300"/>
            <a:chExt cx="322850" cy="371250"/>
          </a:xfrm>
        </p:grpSpPr>
        <p:sp>
          <p:nvSpPr>
            <p:cNvPr id="602" name="Google Shape;602;p26"/>
            <p:cNvSpPr/>
            <p:nvPr/>
          </p:nvSpPr>
          <p:spPr>
            <a:xfrm>
              <a:off x="3782450" y="2185500"/>
              <a:ext cx="322850" cy="363950"/>
            </a:xfrm>
            <a:custGeom>
              <a:avLst/>
              <a:gdLst/>
              <a:ahLst/>
              <a:cxnLst/>
              <a:rect l="l" t="t" r="r" b="b"/>
              <a:pathLst>
                <a:path w="12914" h="14558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" y="12469"/>
                  </a:lnTo>
                  <a:cubicBezTo>
                    <a:pt x="1" y="12907"/>
                    <a:pt x="259" y="13303"/>
                    <a:pt x="654" y="13483"/>
                  </a:cubicBezTo>
                  <a:lnTo>
                    <a:pt x="2157" y="14351"/>
                  </a:lnTo>
                  <a:cubicBezTo>
                    <a:pt x="2351" y="14489"/>
                    <a:pt x="2576" y="14558"/>
                    <a:pt x="2802" y="14558"/>
                  </a:cubicBezTo>
                  <a:cubicBezTo>
                    <a:pt x="2997" y="14558"/>
                    <a:pt x="3193" y="14506"/>
                    <a:pt x="3369" y="14402"/>
                  </a:cubicBezTo>
                  <a:lnTo>
                    <a:pt x="11230" y="9883"/>
                  </a:lnTo>
                  <a:cubicBezTo>
                    <a:pt x="12269" y="9282"/>
                    <a:pt x="12905" y="8165"/>
                    <a:pt x="12914" y="6971"/>
                  </a:cubicBezTo>
                  <a:lnTo>
                    <a:pt x="12914" y="2099"/>
                  </a:lnTo>
                  <a:cubicBezTo>
                    <a:pt x="12914" y="1670"/>
                    <a:pt x="12673" y="1283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3824550" y="2209900"/>
              <a:ext cx="280750" cy="339650"/>
            </a:xfrm>
            <a:custGeom>
              <a:avLst/>
              <a:gdLst/>
              <a:ahLst/>
              <a:cxnLst/>
              <a:rect l="l" t="t" r="r" b="b"/>
              <a:pathLst>
                <a:path w="11230" h="13586" extrusionOk="0">
                  <a:moveTo>
                    <a:pt x="10107" y="1"/>
                  </a:moveTo>
                  <a:cubicBezTo>
                    <a:pt x="9919" y="1"/>
                    <a:pt x="9727" y="49"/>
                    <a:pt x="9546" y="153"/>
                  </a:cubicBezTo>
                  <a:lnTo>
                    <a:pt x="1685" y="4680"/>
                  </a:lnTo>
                  <a:cubicBezTo>
                    <a:pt x="645" y="5282"/>
                    <a:pt x="1" y="6390"/>
                    <a:pt x="1" y="7593"/>
                  </a:cubicBezTo>
                  <a:lnTo>
                    <a:pt x="1" y="12464"/>
                  </a:lnTo>
                  <a:cubicBezTo>
                    <a:pt x="1" y="13116"/>
                    <a:pt x="541" y="13585"/>
                    <a:pt x="1128" y="13585"/>
                  </a:cubicBezTo>
                  <a:cubicBezTo>
                    <a:pt x="1314" y="13585"/>
                    <a:pt x="1505" y="13538"/>
                    <a:pt x="1685" y="13435"/>
                  </a:cubicBezTo>
                  <a:lnTo>
                    <a:pt x="9546" y="8907"/>
                  </a:lnTo>
                  <a:cubicBezTo>
                    <a:pt x="10585" y="8306"/>
                    <a:pt x="11230" y="7198"/>
                    <a:pt x="11230" y="5995"/>
                  </a:cubicBezTo>
                  <a:lnTo>
                    <a:pt x="11230" y="1123"/>
                  </a:lnTo>
                  <a:cubicBezTo>
                    <a:pt x="11230" y="466"/>
                    <a:pt x="10692" y="1"/>
                    <a:pt x="10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3824550" y="2209825"/>
              <a:ext cx="280750" cy="201175"/>
            </a:xfrm>
            <a:custGeom>
              <a:avLst/>
              <a:gdLst/>
              <a:ahLst/>
              <a:cxnLst/>
              <a:rect l="l" t="t" r="r" b="b"/>
              <a:pathLst>
                <a:path w="11230" h="8047" extrusionOk="0">
                  <a:moveTo>
                    <a:pt x="10109" y="0"/>
                  </a:moveTo>
                  <a:cubicBezTo>
                    <a:pt x="9921" y="0"/>
                    <a:pt x="9728" y="49"/>
                    <a:pt x="9546" y="156"/>
                  </a:cubicBezTo>
                  <a:lnTo>
                    <a:pt x="1685" y="4683"/>
                  </a:lnTo>
                  <a:cubicBezTo>
                    <a:pt x="645" y="5285"/>
                    <a:pt x="1" y="6393"/>
                    <a:pt x="1" y="7596"/>
                  </a:cubicBezTo>
                  <a:cubicBezTo>
                    <a:pt x="525" y="7896"/>
                    <a:pt x="1107" y="8047"/>
                    <a:pt x="1689" y="8047"/>
                  </a:cubicBezTo>
                  <a:cubicBezTo>
                    <a:pt x="2271" y="8047"/>
                    <a:pt x="2853" y="7896"/>
                    <a:pt x="3377" y="7596"/>
                  </a:cubicBezTo>
                  <a:lnTo>
                    <a:pt x="8652" y="4546"/>
                  </a:lnTo>
                  <a:cubicBezTo>
                    <a:pt x="9941" y="3807"/>
                    <a:pt x="10869" y="2570"/>
                    <a:pt x="11230" y="1126"/>
                  </a:cubicBezTo>
                  <a:cubicBezTo>
                    <a:pt x="11230" y="470"/>
                    <a:pt x="10694" y="0"/>
                    <a:pt x="10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3782450" y="2185500"/>
              <a:ext cx="307175" cy="214025"/>
            </a:xfrm>
            <a:custGeom>
              <a:avLst/>
              <a:gdLst/>
              <a:ahLst/>
              <a:cxnLst/>
              <a:rect l="l" t="t" r="r" b="b"/>
              <a:pathLst>
                <a:path w="12287" h="8561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685" y="8560"/>
                  </a:lnTo>
                  <a:cubicBezTo>
                    <a:pt x="1685" y="7357"/>
                    <a:pt x="2329" y="6249"/>
                    <a:pt x="3369" y="5656"/>
                  </a:cubicBezTo>
                  <a:lnTo>
                    <a:pt x="11230" y="1129"/>
                  </a:lnTo>
                  <a:cubicBezTo>
                    <a:pt x="11400" y="1027"/>
                    <a:pt x="11595" y="975"/>
                    <a:pt x="11791" y="975"/>
                  </a:cubicBezTo>
                  <a:cubicBezTo>
                    <a:pt x="11961" y="975"/>
                    <a:pt x="12131" y="1014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3936675" y="2324150"/>
              <a:ext cx="63375" cy="66450"/>
            </a:xfrm>
            <a:custGeom>
              <a:avLst/>
              <a:gdLst/>
              <a:ahLst/>
              <a:cxnLst/>
              <a:rect l="l" t="t" r="r" b="b"/>
              <a:pathLst>
                <a:path w="2535" h="2658" extrusionOk="0">
                  <a:moveTo>
                    <a:pt x="1973" y="1"/>
                  </a:moveTo>
                  <a:cubicBezTo>
                    <a:pt x="1924" y="1"/>
                    <a:pt x="1874" y="14"/>
                    <a:pt x="1831" y="42"/>
                  </a:cubicBezTo>
                  <a:lnTo>
                    <a:pt x="215" y="969"/>
                  </a:lnTo>
                  <a:cubicBezTo>
                    <a:pt x="86" y="1038"/>
                    <a:pt x="1" y="1176"/>
                    <a:pt x="1" y="1330"/>
                  </a:cubicBezTo>
                  <a:lnTo>
                    <a:pt x="1" y="2215"/>
                  </a:lnTo>
                  <a:cubicBezTo>
                    <a:pt x="1" y="2318"/>
                    <a:pt x="61" y="2413"/>
                    <a:pt x="155" y="2464"/>
                  </a:cubicBezTo>
                  <a:lnTo>
                    <a:pt x="430" y="2619"/>
                  </a:lnTo>
                  <a:cubicBezTo>
                    <a:pt x="473" y="2645"/>
                    <a:pt x="520" y="2658"/>
                    <a:pt x="568" y="2658"/>
                  </a:cubicBezTo>
                  <a:cubicBezTo>
                    <a:pt x="615" y="2658"/>
                    <a:pt x="662" y="2645"/>
                    <a:pt x="705" y="2619"/>
                  </a:cubicBezTo>
                  <a:lnTo>
                    <a:pt x="2320" y="1700"/>
                  </a:lnTo>
                  <a:cubicBezTo>
                    <a:pt x="2449" y="1622"/>
                    <a:pt x="2535" y="1485"/>
                    <a:pt x="2535" y="1330"/>
                  </a:cubicBezTo>
                  <a:lnTo>
                    <a:pt x="2535" y="445"/>
                  </a:lnTo>
                  <a:cubicBezTo>
                    <a:pt x="2535" y="351"/>
                    <a:pt x="2492" y="265"/>
                    <a:pt x="2423" y="213"/>
                  </a:cubicBezTo>
                  <a:lnTo>
                    <a:pt x="2131" y="50"/>
                  </a:lnTo>
                  <a:cubicBezTo>
                    <a:pt x="2085" y="18"/>
                    <a:pt x="2029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3943975" y="2328150"/>
              <a:ext cx="56075" cy="62475"/>
            </a:xfrm>
            <a:custGeom>
              <a:avLst/>
              <a:gdLst/>
              <a:ahLst/>
              <a:cxnLst/>
              <a:rect l="l" t="t" r="r" b="b"/>
              <a:pathLst>
                <a:path w="2243" h="2499" extrusionOk="0">
                  <a:moveTo>
                    <a:pt x="1961" y="0"/>
                  </a:moveTo>
                  <a:cubicBezTo>
                    <a:pt x="1915" y="0"/>
                    <a:pt x="1867" y="12"/>
                    <a:pt x="1822" y="36"/>
                  </a:cubicBezTo>
                  <a:lnTo>
                    <a:pt x="215" y="964"/>
                  </a:lnTo>
                  <a:cubicBezTo>
                    <a:pt x="87" y="1041"/>
                    <a:pt x="1" y="1179"/>
                    <a:pt x="1" y="1334"/>
                  </a:cubicBezTo>
                  <a:lnTo>
                    <a:pt x="1" y="2218"/>
                  </a:lnTo>
                  <a:cubicBezTo>
                    <a:pt x="1" y="2381"/>
                    <a:pt x="133" y="2499"/>
                    <a:pt x="279" y="2499"/>
                  </a:cubicBezTo>
                  <a:cubicBezTo>
                    <a:pt x="327" y="2499"/>
                    <a:pt x="375" y="2486"/>
                    <a:pt x="422" y="2459"/>
                  </a:cubicBezTo>
                  <a:lnTo>
                    <a:pt x="2028" y="1540"/>
                  </a:lnTo>
                  <a:cubicBezTo>
                    <a:pt x="2166" y="1462"/>
                    <a:pt x="2243" y="1325"/>
                    <a:pt x="2243" y="1170"/>
                  </a:cubicBezTo>
                  <a:lnTo>
                    <a:pt x="2243" y="285"/>
                  </a:lnTo>
                  <a:cubicBezTo>
                    <a:pt x="2243" y="115"/>
                    <a:pt x="2109" y="0"/>
                    <a:pt x="1961" y="0"/>
                  </a:cubicBezTo>
                  <a:close/>
                </a:path>
              </a:pathLst>
            </a:custGeom>
            <a:solidFill>
              <a:srgbClr val="CFF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3861925" y="2178300"/>
              <a:ext cx="140925" cy="127350"/>
            </a:xfrm>
            <a:custGeom>
              <a:avLst/>
              <a:gdLst/>
              <a:ahLst/>
              <a:cxnLst/>
              <a:rect l="l" t="t" r="r" b="b"/>
              <a:pathLst>
                <a:path w="5637" h="5094" extrusionOk="0">
                  <a:moveTo>
                    <a:pt x="5077" y="1"/>
                  </a:moveTo>
                  <a:cubicBezTo>
                    <a:pt x="4983" y="1"/>
                    <a:pt x="4886" y="24"/>
                    <a:pt x="4795" y="76"/>
                  </a:cubicBezTo>
                  <a:lnTo>
                    <a:pt x="276" y="2688"/>
                  </a:lnTo>
                  <a:cubicBezTo>
                    <a:pt x="104" y="2791"/>
                    <a:pt x="1" y="2972"/>
                    <a:pt x="1" y="3178"/>
                  </a:cubicBezTo>
                  <a:lnTo>
                    <a:pt x="1" y="4535"/>
                  </a:lnTo>
                  <a:cubicBezTo>
                    <a:pt x="1" y="4845"/>
                    <a:pt x="250" y="5094"/>
                    <a:pt x="559" y="5094"/>
                  </a:cubicBezTo>
                  <a:cubicBezTo>
                    <a:pt x="868" y="5094"/>
                    <a:pt x="1118" y="4845"/>
                    <a:pt x="1118" y="4535"/>
                  </a:cubicBezTo>
                  <a:lnTo>
                    <a:pt x="1118" y="3496"/>
                  </a:lnTo>
                  <a:lnTo>
                    <a:pt x="4520" y="1537"/>
                  </a:lnTo>
                  <a:lnTo>
                    <a:pt x="4520" y="1941"/>
                  </a:lnTo>
                  <a:cubicBezTo>
                    <a:pt x="4520" y="2250"/>
                    <a:pt x="4769" y="2499"/>
                    <a:pt x="5078" y="2499"/>
                  </a:cubicBezTo>
                  <a:cubicBezTo>
                    <a:pt x="5388" y="2499"/>
                    <a:pt x="5637" y="2250"/>
                    <a:pt x="5637" y="1941"/>
                  </a:cubicBezTo>
                  <a:lnTo>
                    <a:pt x="5637" y="566"/>
                  </a:lnTo>
                  <a:cubicBezTo>
                    <a:pt x="5637" y="234"/>
                    <a:pt x="5370" y="1"/>
                    <a:pt x="5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3865575" y="2183275"/>
              <a:ext cx="128700" cy="83725"/>
            </a:xfrm>
            <a:custGeom>
              <a:avLst/>
              <a:gdLst/>
              <a:ahLst/>
              <a:cxnLst/>
              <a:rect l="l" t="t" r="r" b="b"/>
              <a:pathLst>
                <a:path w="5148" h="3349" extrusionOk="0">
                  <a:moveTo>
                    <a:pt x="4344" y="0"/>
                  </a:moveTo>
                  <a:cubicBezTo>
                    <a:pt x="4226" y="0"/>
                    <a:pt x="4106" y="30"/>
                    <a:pt x="3996" y="92"/>
                  </a:cubicBezTo>
                  <a:lnTo>
                    <a:pt x="628" y="2042"/>
                  </a:lnTo>
                  <a:cubicBezTo>
                    <a:pt x="1" y="2395"/>
                    <a:pt x="259" y="3348"/>
                    <a:pt x="980" y="3348"/>
                  </a:cubicBezTo>
                  <a:cubicBezTo>
                    <a:pt x="1100" y="3348"/>
                    <a:pt x="1221" y="3314"/>
                    <a:pt x="1332" y="3254"/>
                  </a:cubicBezTo>
                  <a:lnTo>
                    <a:pt x="4692" y="1312"/>
                  </a:lnTo>
                  <a:cubicBezTo>
                    <a:pt x="5027" y="1115"/>
                    <a:pt x="5147" y="685"/>
                    <a:pt x="4949" y="350"/>
                  </a:cubicBezTo>
                  <a:cubicBezTo>
                    <a:pt x="4822" y="125"/>
                    <a:pt x="4587" y="0"/>
                    <a:pt x="4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3861925" y="2240700"/>
              <a:ext cx="38525" cy="64950"/>
            </a:xfrm>
            <a:custGeom>
              <a:avLst/>
              <a:gdLst/>
              <a:ahLst/>
              <a:cxnLst/>
              <a:rect l="l" t="t" r="r" b="b"/>
              <a:pathLst>
                <a:path w="1541" h="2598" extrusionOk="0">
                  <a:moveTo>
                    <a:pt x="750" y="1"/>
                  </a:moveTo>
                  <a:cubicBezTo>
                    <a:pt x="658" y="1"/>
                    <a:pt x="561" y="25"/>
                    <a:pt x="465" y="80"/>
                  </a:cubicBezTo>
                  <a:lnTo>
                    <a:pt x="276" y="192"/>
                  </a:lnTo>
                  <a:cubicBezTo>
                    <a:pt x="104" y="295"/>
                    <a:pt x="1" y="476"/>
                    <a:pt x="1" y="682"/>
                  </a:cubicBezTo>
                  <a:lnTo>
                    <a:pt x="1" y="2039"/>
                  </a:lnTo>
                  <a:cubicBezTo>
                    <a:pt x="1" y="2349"/>
                    <a:pt x="250" y="2598"/>
                    <a:pt x="559" y="2598"/>
                  </a:cubicBezTo>
                  <a:cubicBezTo>
                    <a:pt x="868" y="2598"/>
                    <a:pt x="1118" y="2349"/>
                    <a:pt x="1118" y="2039"/>
                  </a:cubicBezTo>
                  <a:lnTo>
                    <a:pt x="1118" y="991"/>
                  </a:lnTo>
                  <a:cubicBezTo>
                    <a:pt x="1541" y="618"/>
                    <a:pt x="121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26"/>
          <p:cNvGrpSpPr/>
          <p:nvPr/>
        </p:nvGrpSpPr>
        <p:grpSpPr>
          <a:xfrm>
            <a:off x="5793219" y="1155188"/>
            <a:ext cx="445311" cy="371075"/>
            <a:chOff x="8134650" y="2178350"/>
            <a:chExt cx="285200" cy="371075"/>
          </a:xfrm>
        </p:grpSpPr>
        <p:sp>
          <p:nvSpPr>
            <p:cNvPr id="612" name="Google Shape;612;p26"/>
            <p:cNvSpPr/>
            <p:nvPr/>
          </p:nvSpPr>
          <p:spPr>
            <a:xfrm>
              <a:off x="8134650" y="2178350"/>
              <a:ext cx="179375" cy="371075"/>
            </a:xfrm>
            <a:custGeom>
              <a:avLst/>
              <a:gdLst/>
              <a:ahLst/>
              <a:cxnLst/>
              <a:rect l="l" t="t" r="r" b="b"/>
              <a:pathLst>
                <a:path w="7175" h="14843" extrusionOk="0">
                  <a:moveTo>
                    <a:pt x="6845" y="1"/>
                  </a:moveTo>
                  <a:cubicBezTo>
                    <a:pt x="6780" y="1"/>
                    <a:pt x="6708" y="22"/>
                    <a:pt x="6633" y="66"/>
                  </a:cubicBezTo>
                  <a:lnTo>
                    <a:pt x="525" y="3588"/>
                  </a:lnTo>
                  <a:cubicBezTo>
                    <a:pt x="232" y="3760"/>
                    <a:pt x="0" y="4215"/>
                    <a:pt x="0" y="4602"/>
                  </a:cubicBezTo>
                  <a:lnTo>
                    <a:pt x="0" y="14379"/>
                  </a:lnTo>
                  <a:cubicBezTo>
                    <a:pt x="0" y="14669"/>
                    <a:pt x="131" y="14843"/>
                    <a:pt x="319" y="14843"/>
                  </a:cubicBezTo>
                  <a:cubicBezTo>
                    <a:pt x="382" y="14843"/>
                    <a:pt x="452" y="14824"/>
                    <a:pt x="525" y="14783"/>
                  </a:cubicBezTo>
                  <a:lnTo>
                    <a:pt x="6633" y="11252"/>
                  </a:lnTo>
                  <a:cubicBezTo>
                    <a:pt x="6925" y="11089"/>
                    <a:pt x="7174" y="10633"/>
                    <a:pt x="7166" y="10238"/>
                  </a:cubicBezTo>
                  <a:lnTo>
                    <a:pt x="7166" y="461"/>
                  </a:lnTo>
                  <a:cubicBezTo>
                    <a:pt x="7166" y="174"/>
                    <a:pt x="7033" y="1"/>
                    <a:pt x="6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8154400" y="2260400"/>
              <a:ext cx="64475" cy="41200"/>
            </a:xfrm>
            <a:custGeom>
              <a:avLst/>
              <a:gdLst/>
              <a:ahLst/>
              <a:cxnLst/>
              <a:rect l="l" t="t" r="r" b="b"/>
              <a:pathLst>
                <a:path w="2579" h="1648" extrusionOk="0">
                  <a:moveTo>
                    <a:pt x="2523" y="1"/>
                  </a:moveTo>
                  <a:cubicBezTo>
                    <a:pt x="2511" y="1"/>
                    <a:pt x="2498" y="5"/>
                    <a:pt x="2484" y="14"/>
                  </a:cubicBezTo>
                  <a:lnTo>
                    <a:pt x="95" y="1389"/>
                  </a:lnTo>
                  <a:cubicBezTo>
                    <a:pt x="35" y="1432"/>
                    <a:pt x="1" y="1492"/>
                    <a:pt x="1" y="1569"/>
                  </a:cubicBezTo>
                  <a:cubicBezTo>
                    <a:pt x="1" y="1620"/>
                    <a:pt x="25" y="1648"/>
                    <a:pt x="58" y="1648"/>
                  </a:cubicBezTo>
                  <a:cubicBezTo>
                    <a:pt x="70" y="1648"/>
                    <a:pt x="82" y="1644"/>
                    <a:pt x="95" y="1638"/>
                  </a:cubicBezTo>
                  <a:lnTo>
                    <a:pt x="2484" y="255"/>
                  </a:lnTo>
                  <a:cubicBezTo>
                    <a:pt x="2535" y="220"/>
                    <a:pt x="2570" y="152"/>
                    <a:pt x="2578" y="83"/>
                  </a:cubicBezTo>
                  <a:cubicBezTo>
                    <a:pt x="2578" y="33"/>
                    <a:pt x="2555" y="1"/>
                    <a:pt x="2523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8154400" y="2258775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7" y="1"/>
                  </a:moveTo>
                  <a:cubicBezTo>
                    <a:pt x="5516" y="1"/>
                    <a:pt x="5504" y="4"/>
                    <a:pt x="5491" y="10"/>
                  </a:cubicBezTo>
                  <a:lnTo>
                    <a:pt x="95" y="3129"/>
                  </a:lnTo>
                  <a:cubicBezTo>
                    <a:pt x="35" y="3172"/>
                    <a:pt x="1" y="3232"/>
                    <a:pt x="1" y="3301"/>
                  </a:cubicBezTo>
                  <a:cubicBezTo>
                    <a:pt x="1" y="3351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56"/>
                    <a:pt x="5585" y="88"/>
                  </a:cubicBezTo>
                  <a:cubicBezTo>
                    <a:pt x="5585" y="30"/>
                    <a:pt x="5561" y="1"/>
                    <a:pt x="552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8154400" y="2300650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8" y="1"/>
                  </a:moveTo>
                  <a:cubicBezTo>
                    <a:pt x="5517" y="1"/>
                    <a:pt x="5504" y="4"/>
                    <a:pt x="5491" y="11"/>
                  </a:cubicBezTo>
                  <a:lnTo>
                    <a:pt x="95" y="3129"/>
                  </a:lnTo>
                  <a:cubicBezTo>
                    <a:pt x="35" y="3164"/>
                    <a:pt x="1" y="3233"/>
                    <a:pt x="1" y="3301"/>
                  </a:cubicBezTo>
                  <a:cubicBezTo>
                    <a:pt x="1" y="3352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8154400" y="2342550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0"/>
                  </a:moveTo>
                  <a:cubicBezTo>
                    <a:pt x="5517" y="0"/>
                    <a:pt x="5504" y="3"/>
                    <a:pt x="5491" y="10"/>
                  </a:cubicBezTo>
                  <a:lnTo>
                    <a:pt x="95" y="3129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69"/>
                  </a:cubicBezTo>
                  <a:lnTo>
                    <a:pt x="5491" y="259"/>
                  </a:lnTo>
                  <a:cubicBezTo>
                    <a:pt x="5551" y="216"/>
                    <a:pt x="5585" y="148"/>
                    <a:pt x="5585" y="79"/>
                  </a:cubicBezTo>
                  <a:cubicBezTo>
                    <a:pt x="5585" y="28"/>
                    <a:pt x="5561" y="0"/>
                    <a:pt x="552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8154400" y="2384425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1"/>
                  </a:moveTo>
                  <a:cubicBezTo>
                    <a:pt x="5517" y="1"/>
                    <a:pt x="5504" y="4"/>
                    <a:pt x="5491" y="10"/>
                  </a:cubicBezTo>
                  <a:lnTo>
                    <a:pt x="95" y="3120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70"/>
                  </a:cubicBezTo>
                  <a:lnTo>
                    <a:pt x="5491" y="251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8224425" y="2419200"/>
              <a:ext cx="74725" cy="59350"/>
            </a:xfrm>
            <a:custGeom>
              <a:avLst/>
              <a:gdLst/>
              <a:ahLst/>
              <a:cxnLst/>
              <a:rect l="l" t="t" r="r" b="b"/>
              <a:pathLst>
                <a:path w="2989" h="2374" extrusionOk="0">
                  <a:moveTo>
                    <a:pt x="2815" y="0"/>
                  </a:moveTo>
                  <a:cubicBezTo>
                    <a:pt x="2789" y="0"/>
                    <a:pt x="2765" y="11"/>
                    <a:pt x="2750" y="37"/>
                  </a:cubicBezTo>
                  <a:cubicBezTo>
                    <a:pt x="2655" y="183"/>
                    <a:pt x="2552" y="329"/>
                    <a:pt x="2466" y="441"/>
                  </a:cubicBezTo>
                  <a:cubicBezTo>
                    <a:pt x="2466" y="398"/>
                    <a:pt x="2458" y="346"/>
                    <a:pt x="2449" y="295"/>
                  </a:cubicBezTo>
                  <a:cubicBezTo>
                    <a:pt x="2432" y="243"/>
                    <a:pt x="2389" y="192"/>
                    <a:pt x="2329" y="192"/>
                  </a:cubicBezTo>
                  <a:cubicBezTo>
                    <a:pt x="2325" y="191"/>
                    <a:pt x="2321" y="191"/>
                    <a:pt x="2316" y="191"/>
                  </a:cubicBezTo>
                  <a:cubicBezTo>
                    <a:pt x="2220" y="191"/>
                    <a:pt x="2151" y="289"/>
                    <a:pt x="2011" y="561"/>
                  </a:cubicBezTo>
                  <a:cubicBezTo>
                    <a:pt x="2011" y="484"/>
                    <a:pt x="2011" y="406"/>
                    <a:pt x="1994" y="338"/>
                  </a:cubicBezTo>
                  <a:cubicBezTo>
                    <a:pt x="1977" y="226"/>
                    <a:pt x="1917" y="192"/>
                    <a:pt x="1865" y="192"/>
                  </a:cubicBezTo>
                  <a:cubicBezTo>
                    <a:pt x="1858" y="191"/>
                    <a:pt x="1851" y="190"/>
                    <a:pt x="1845" y="190"/>
                  </a:cubicBezTo>
                  <a:cubicBezTo>
                    <a:pt x="1730" y="190"/>
                    <a:pt x="1673" y="339"/>
                    <a:pt x="1470" y="819"/>
                  </a:cubicBezTo>
                  <a:lnTo>
                    <a:pt x="1435" y="905"/>
                  </a:lnTo>
                  <a:cubicBezTo>
                    <a:pt x="1496" y="707"/>
                    <a:pt x="1539" y="509"/>
                    <a:pt x="1556" y="303"/>
                  </a:cubicBezTo>
                  <a:cubicBezTo>
                    <a:pt x="1556" y="243"/>
                    <a:pt x="1513" y="192"/>
                    <a:pt x="1461" y="183"/>
                  </a:cubicBezTo>
                  <a:cubicBezTo>
                    <a:pt x="1449" y="179"/>
                    <a:pt x="1437" y="177"/>
                    <a:pt x="1425" y="177"/>
                  </a:cubicBezTo>
                  <a:cubicBezTo>
                    <a:pt x="1353" y="177"/>
                    <a:pt x="1276" y="253"/>
                    <a:pt x="1092" y="518"/>
                  </a:cubicBezTo>
                  <a:cubicBezTo>
                    <a:pt x="972" y="690"/>
                    <a:pt x="825" y="913"/>
                    <a:pt x="645" y="1214"/>
                  </a:cubicBezTo>
                  <a:cubicBezTo>
                    <a:pt x="336" y="1704"/>
                    <a:pt x="35" y="2219"/>
                    <a:pt x="35" y="2219"/>
                  </a:cubicBezTo>
                  <a:cubicBezTo>
                    <a:pt x="1" y="2288"/>
                    <a:pt x="52" y="2374"/>
                    <a:pt x="130" y="2374"/>
                  </a:cubicBezTo>
                  <a:cubicBezTo>
                    <a:pt x="173" y="2374"/>
                    <a:pt x="207" y="2357"/>
                    <a:pt x="224" y="2314"/>
                  </a:cubicBezTo>
                  <a:cubicBezTo>
                    <a:pt x="611" y="1661"/>
                    <a:pt x="1040" y="948"/>
                    <a:pt x="1289" y="595"/>
                  </a:cubicBezTo>
                  <a:lnTo>
                    <a:pt x="1289" y="595"/>
                  </a:lnTo>
                  <a:cubicBezTo>
                    <a:pt x="1255" y="759"/>
                    <a:pt x="1195" y="965"/>
                    <a:pt x="1152" y="1119"/>
                  </a:cubicBezTo>
                  <a:cubicBezTo>
                    <a:pt x="1109" y="1283"/>
                    <a:pt x="1066" y="1437"/>
                    <a:pt x="1032" y="1549"/>
                  </a:cubicBezTo>
                  <a:cubicBezTo>
                    <a:pt x="997" y="1712"/>
                    <a:pt x="963" y="1833"/>
                    <a:pt x="1075" y="1876"/>
                  </a:cubicBezTo>
                  <a:cubicBezTo>
                    <a:pt x="1090" y="1882"/>
                    <a:pt x="1105" y="1885"/>
                    <a:pt x="1118" y="1885"/>
                  </a:cubicBezTo>
                  <a:cubicBezTo>
                    <a:pt x="1196" y="1885"/>
                    <a:pt x="1247" y="1790"/>
                    <a:pt x="1298" y="1695"/>
                  </a:cubicBezTo>
                  <a:cubicBezTo>
                    <a:pt x="1435" y="1446"/>
                    <a:pt x="1556" y="1154"/>
                    <a:pt x="1667" y="896"/>
                  </a:cubicBezTo>
                  <a:cubicBezTo>
                    <a:pt x="1702" y="793"/>
                    <a:pt x="1753" y="681"/>
                    <a:pt x="1796" y="587"/>
                  </a:cubicBezTo>
                  <a:lnTo>
                    <a:pt x="1796" y="587"/>
                  </a:lnTo>
                  <a:cubicBezTo>
                    <a:pt x="1788" y="698"/>
                    <a:pt x="1771" y="810"/>
                    <a:pt x="1753" y="905"/>
                  </a:cubicBezTo>
                  <a:cubicBezTo>
                    <a:pt x="1745" y="956"/>
                    <a:pt x="1736" y="999"/>
                    <a:pt x="1736" y="1034"/>
                  </a:cubicBezTo>
                  <a:cubicBezTo>
                    <a:pt x="1728" y="1068"/>
                    <a:pt x="1710" y="1162"/>
                    <a:pt x="1805" y="1197"/>
                  </a:cubicBezTo>
                  <a:cubicBezTo>
                    <a:pt x="1819" y="1202"/>
                    <a:pt x="1832" y="1204"/>
                    <a:pt x="1844" y="1204"/>
                  </a:cubicBezTo>
                  <a:cubicBezTo>
                    <a:pt x="1914" y="1204"/>
                    <a:pt x="1956" y="1127"/>
                    <a:pt x="1985" y="1068"/>
                  </a:cubicBezTo>
                  <a:cubicBezTo>
                    <a:pt x="2020" y="1008"/>
                    <a:pt x="2054" y="939"/>
                    <a:pt x="2097" y="853"/>
                  </a:cubicBezTo>
                  <a:cubicBezTo>
                    <a:pt x="2131" y="776"/>
                    <a:pt x="2191" y="664"/>
                    <a:pt x="2243" y="570"/>
                  </a:cubicBezTo>
                  <a:lnTo>
                    <a:pt x="2243" y="570"/>
                  </a:lnTo>
                  <a:cubicBezTo>
                    <a:pt x="2234" y="587"/>
                    <a:pt x="2226" y="613"/>
                    <a:pt x="2226" y="630"/>
                  </a:cubicBezTo>
                  <a:cubicBezTo>
                    <a:pt x="2209" y="733"/>
                    <a:pt x="2200" y="819"/>
                    <a:pt x="2269" y="862"/>
                  </a:cubicBezTo>
                  <a:cubicBezTo>
                    <a:pt x="2289" y="872"/>
                    <a:pt x="2309" y="877"/>
                    <a:pt x="2329" y="877"/>
                  </a:cubicBezTo>
                  <a:cubicBezTo>
                    <a:pt x="2360" y="877"/>
                    <a:pt x="2389" y="865"/>
                    <a:pt x="2415" y="845"/>
                  </a:cubicBezTo>
                  <a:cubicBezTo>
                    <a:pt x="2595" y="630"/>
                    <a:pt x="2767" y="398"/>
                    <a:pt x="2930" y="166"/>
                  </a:cubicBezTo>
                  <a:cubicBezTo>
                    <a:pt x="2988" y="95"/>
                    <a:pt x="2892" y="0"/>
                    <a:pt x="2815" y="0"/>
                  </a:cubicBezTo>
                  <a:close/>
                </a:path>
              </a:pathLst>
            </a:custGeom>
            <a:solidFill>
              <a:srgbClr val="62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8295300" y="2378875"/>
              <a:ext cx="37200" cy="42975"/>
            </a:xfrm>
            <a:custGeom>
              <a:avLst/>
              <a:gdLst/>
              <a:ahLst/>
              <a:cxnLst/>
              <a:rect l="l" t="t" r="r" b="b"/>
              <a:pathLst>
                <a:path w="1488" h="1719" extrusionOk="0">
                  <a:moveTo>
                    <a:pt x="817" y="0"/>
                  </a:moveTo>
                  <a:lnTo>
                    <a:pt x="800" y="18"/>
                  </a:lnTo>
                  <a:cubicBezTo>
                    <a:pt x="638" y="172"/>
                    <a:pt x="426" y="257"/>
                    <a:pt x="207" y="257"/>
                  </a:cubicBezTo>
                  <a:cubicBezTo>
                    <a:pt x="170" y="257"/>
                    <a:pt x="133" y="255"/>
                    <a:pt x="95" y="250"/>
                  </a:cubicBezTo>
                  <a:lnTo>
                    <a:pt x="1" y="1719"/>
                  </a:lnTo>
                  <a:lnTo>
                    <a:pt x="1418" y="1289"/>
                  </a:lnTo>
                  <a:cubicBezTo>
                    <a:pt x="1324" y="1049"/>
                    <a:pt x="1341" y="774"/>
                    <a:pt x="1479" y="550"/>
                  </a:cubicBezTo>
                  <a:lnTo>
                    <a:pt x="1487" y="533"/>
                  </a:lnTo>
                  <a:lnTo>
                    <a:pt x="1152" y="2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8313575" y="2350725"/>
              <a:ext cx="44250" cy="43350"/>
            </a:xfrm>
            <a:custGeom>
              <a:avLst/>
              <a:gdLst/>
              <a:ahLst/>
              <a:cxnLst/>
              <a:rect l="l" t="t" r="r" b="b"/>
              <a:pathLst>
                <a:path w="1770" h="1734" extrusionOk="0">
                  <a:moveTo>
                    <a:pt x="481" y="1"/>
                  </a:moveTo>
                  <a:lnTo>
                    <a:pt x="0" y="1058"/>
                  </a:lnTo>
                  <a:cubicBezTo>
                    <a:pt x="48" y="1447"/>
                    <a:pt x="375" y="1734"/>
                    <a:pt x="757" y="1734"/>
                  </a:cubicBezTo>
                  <a:cubicBezTo>
                    <a:pt x="788" y="1734"/>
                    <a:pt x="819" y="1732"/>
                    <a:pt x="851" y="1728"/>
                  </a:cubicBezTo>
                  <a:lnTo>
                    <a:pt x="1770" y="1023"/>
                  </a:lnTo>
                  <a:lnTo>
                    <a:pt x="1126" y="508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8327300" y="2268725"/>
              <a:ext cx="92550" cy="101400"/>
            </a:xfrm>
            <a:custGeom>
              <a:avLst/>
              <a:gdLst/>
              <a:ahLst/>
              <a:cxnLst/>
              <a:rect l="l" t="t" r="r" b="b"/>
              <a:pathLst>
                <a:path w="3702" h="4056" extrusionOk="0">
                  <a:moveTo>
                    <a:pt x="3227" y="0"/>
                  </a:moveTo>
                  <a:cubicBezTo>
                    <a:pt x="3172" y="0"/>
                    <a:pt x="3115" y="11"/>
                    <a:pt x="3060" y="33"/>
                  </a:cubicBezTo>
                  <a:cubicBezTo>
                    <a:pt x="2793" y="145"/>
                    <a:pt x="2544" y="291"/>
                    <a:pt x="2312" y="472"/>
                  </a:cubicBezTo>
                  <a:cubicBezTo>
                    <a:pt x="1719" y="918"/>
                    <a:pt x="1195" y="1434"/>
                    <a:pt x="740" y="2009"/>
                  </a:cubicBezTo>
                  <a:lnTo>
                    <a:pt x="130" y="2783"/>
                  </a:lnTo>
                  <a:cubicBezTo>
                    <a:pt x="1" y="2946"/>
                    <a:pt x="242" y="3341"/>
                    <a:pt x="663" y="3676"/>
                  </a:cubicBezTo>
                  <a:cubicBezTo>
                    <a:pt x="969" y="3914"/>
                    <a:pt x="1285" y="4056"/>
                    <a:pt x="1483" y="4056"/>
                  </a:cubicBezTo>
                  <a:cubicBezTo>
                    <a:pt x="1558" y="4056"/>
                    <a:pt x="1615" y="4036"/>
                    <a:pt x="1651" y="3994"/>
                  </a:cubicBezTo>
                  <a:lnTo>
                    <a:pt x="2261" y="3221"/>
                  </a:lnTo>
                  <a:cubicBezTo>
                    <a:pt x="2724" y="2645"/>
                    <a:pt x="3102" y="2009"/>
                    <a:pt x="3403" y="1331"/>
                  </a:cubicBezTo>
                  <a:cubicBezTo>
                    <a:pt x="3523" y="1064"/>
                    <a:pt x="3601" y="789"/>
                    <a:pt x="3652" y="506"/>
                  </a:cubicBezTo>
                  <a:cubicBezTo>
                    <a:pt x="3702" y="230"/>
                    <a:pt x="3483" y="0"/>
                    <a:pt x="3227" y="0"/>
                  </a:cubicBez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8317225" y="2338275"/>
              <a:ext cx="51350" cy="44750"/>
            </a:xfrm>
            <a:custGeom>
              <a:avLst/>
              <a:gdLst/>
              <a:ahLst/>
              <a:cxnLst/>
              <a:rect l="l" t="t" r="r" b="b"/>
              <a:pathLst>
                <a:path w="2054" h="1790" extrusionOk="0">
                  <a:moveTo>
                    <a:pt x="2054" y="1212"/>
                  </a:moveTo>
                  <a:lnTo>
                    <a:pt x="2053" y="1213"/>
                  </a:lnTo>
                  <a:lnTo>
                    <a:pt x="2053" y="1213"/>
                  </a:lnTo>
                  <a:cubicBezTo>
                    <a:pt x="2053" y="1212"/>
                    <a:pt x="2053" y="1212"/>
                    <a:pt x="2054" y="1212"/>
                  </a:cubicBezTo>
                  <a:close/>
                  <a:moveTo>
                    <a:pt x="533" y="1"/>
                  </a:moveTo>
                  <a:lnTo>
                    <a:pt x="120" y="516"/>
                  </a:lnTo>
                  <a:cubicBezTo>
                    <a:pt x="0" y="679"/>
                    <a:pt x="241" y="1075"/>
                    <a:pt x="662" y="1410"/>
                  </a:cubicBezTo>
                  <a:cubicBezTo>
                    <a:pt x="968" y="1647"/>
                    <a:pt x="1284" y="1789"/>
                    <a:pt x="1483" y="1789"/>
                  </a:cubicBezTo>
                  <a:cubicBezTo>
                    <a:pt x="1557" y="1789"/>
                    <a:pt x="1615" y="1770"/>
                    <a:pt x="1650" y="1728"/>
                  </a:cubicBezTo>
                  <a:lnTo>
                    <a:pt x="2053" y="1213"/>
                  </a:lnTo>
                  <a:lnTo>
                    <a:pt x="2053" y="1213"/>
                  </a:lnTo>
                  <a:cubicBezTo>
                    <a:pt x="2020" y="1255"/>
                    <a:pt x="1961" y="1275"/>
                    <a:pt x="1886" y="1275"/>
                  </a:cubicBezTo>
                  <a:cubicBezTo>
                    <a:pt x="1688" y="1275"/>
                    <a:pt x="1370" y="1136"/>
                    <a:pt x="1066" y="894"/>
                  </a:cubicBezTo>
                  <a:cubicBezTo>
                    <a:pt x="645" y="559"/>
                    <a:pt x="404" y="164"/>
                    <a:pt x="533" y="1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8295525" y="2398775"/>
              <a:ext cx="21300" cy="23300"/>
            </a:xfrm>
            <a:custGeom>
              <a:avLst/>
              <a:gdLst/>
              <a:ahLst/>
              <a:cxnLst/>
              <a:rect l="l" t="t" r="r" b="b"/>
              <a:pathLst>
                <a:path w="852" h="932" extrusionOk="0">
                  <a:moveTo>
                    <a:pt x="573" y="0"/>
                  </a:moveTo>
                  <a:cubicBezTo>
                    <a:pt x="428" y="0"/>
                    <a:pt x="306" y="174"/>
                    <a:pt x="413" y="321"/>
                  </a:cubicBezTo>
                  <a:lnTo>
                    <a:pt x="0" y="837"/>
                  </a:lnTo>
                  <a:lnTo>
                    <a:pt x="0" y="931"/>
                  </a:lnTo>
                  <a:lnTo>
                    <a:pt x="86" y="906"/>
                  </a:lnTo>
                  <a:lnTo>
                    <a:pt x="490" y="381"/>
                  </a:lnTo>
                  <a:cubicBezTo>
                    <a:pt x="520" y="394"/>
                    <a:pt x="549" y="400"/>
                    <a:pt x="576" y="400"/>
                  </a:cubicBezTo>
                  <a:cubicBezTo>
                    <a:pt x="746" y="400"/>
                    <a:pt x="852" y="172"/>
                    <a:pt x="696" y="46"/>
                  </a:cubicBezTo>
                  <a:cubicBezTo>
                    <a:pt x="657" y="14"/>
                    <a:pt x="614" y="0"/>
                    <a:pt x="57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725" y="2100775"/>
            <a:ext cx="5370848" cy="302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" grpId="0" build="p"/>
      <p:bldP spid="584" grpId="0" build="p"/>
      <p:bldP spid="585" grpId="0"/>
      <p:bldP spid="58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7"/>
          <p:cNvSpPr txBox="1">
            <a:spLocks noGrp="1"/>
          </p:cNvSpPr>
          <p:nvPr>
            <p:ph type="title"/>
          </p:nvPr>
        </p:nvSpPr>
        <p:spPr>
          <a:xfrm>
            <a:off x="257476" y="1045825"/>
            <a:ext cx="31800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Adobe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</a:rPr>
              <a:t>XD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630" name="Google Shape;630;p27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 flipH="1">
            <a:off x="8397618" y="3912118"/>
            <a:ext cx="794260" cy="1047654"/>
          </a:xfrm>
          <a:custGeom>
            <a:avLst/>
            <a:gdLst/>
            <a:ahLst/>
            <a:cxnLst/>
            <a:rect l="l" t="t" r="r" b="b"/>
            <a:pathLst>
              <a:path w="4037" h="5325" extrusionOk="0">
                <a:moveTo>
                  <a:pt x="3203" y="1"/>
                </a:moveTo>
                <a:cubicBezTo>
                  <a:pt x="2527" y="1"/>
                  <a:pt x="1714" y="515"/>
                  <a:pt x="1157" y="1188"/>
                </a:cubicBezTo>
                <a:cubicBezTo>
                  <a:pt x="490" y="1993"/>
                  <a:pt x="11" y="3289"/>
                  <a:pt x="0" y="3917"/>
                </a:cubicBezTo>
                <a:lnTo>
                  <a:pt x="89" y="5325"/>
                </a:lnTo>
                <a:lnTo>
                  <a:pt x="871" y="4084"/>
                </a:lnTo>
                <a:cubicBezTo>
                  <a:pt x="1251" y="3071"/>
                  <a:pt x="2503" y="2351"/>
                  <a:pt x="3339" y="1775"/>
                </a:cubicBezTo>
                <a:cubicBezTo>
                  <a:pt x="3801" y="1453"/>
                  <a:pt x="4036" y="1034"/>
                  <a:pt x="4036" y="684"/>
                </a:cubicBezTo>
                <a:cubicBezTo>
                  <a:pt x="4036" y="405"/>
                  <a:pt x="3887" y="171"/>
                  <a:pt x="3587" y="62"/>
                </a:cubicBezTo>
                <a:cubicBezTo>
                  <a:pt x="3468" y="21"/>
                  <a:pt x="3339" y="1"/>
                  <a:pt x="3203" y="1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27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634" name="Google Shape;634;p27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6" name="Google Shape;6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125" y="719475"/>
            <a:ext cx="2901100" cy="28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" grpId="0"/>
    </p:bldLst>
  </p:timing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EFEFEF"/>
      </a:dk1>
      <a:lt1>
        <a:srgbClr val="CCCCCC"/>
      </a:lt1>
      <a:dk2>
        <a:srgbClr val="263238"/>
      </a:dk2>
      <a:lt2>
        <a:srgbClr val="37474F"/>
      </a:lt2>
      <a:accent1>
        <a:srgbClr val="455A64"/>
      </a:accent1>
      <a:accent2>
        <a:srgbClr val="1FB299"/>
      </a:accent2>
      <a:accent3>
        <a:srgbClr val="23C7AC"/>
      </a:accent3>
      <a:accent4>
        <a:srgbClr val="27DEBF"/>
      </a:accent4>
      <a:accent5>
        <a:srgbClr val="7DEBD9"/>
      </a:accent5>
      <a:accent6>
        <a:srgbClr val="23C7AC"/>
      </a:accent6>
      <a:hlink>
        <a:srgbClr val="23C7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397</Words>
  <Application>Microsoft Office PowerPoint</Application>
  <PresentationFormat>Affichage à l'écran (16:9)</PresentationFormat>
  <Paragraphs>110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7" baseType="lpstr">
      <vt:lpstr>Squada One</vt:lpstr>
      <vt:lpstr>Arial</vt:lpstr>
      <vt:lpstr>Fira Sans Condensed ExtraLight</vt:lpstr>
      <vt:lpstr>Dosis ExtraLight</vt:lpstr>
      <vt:lpstr>Dosis</vt:lpstr>
      <vt:lpstr>Josefin Sans</vt:lpstr>
      <vt:lpstr>Staatliches</vt:lpstr>
      <vt:lpstr>Georgia</vt:lpstr>
      <vt:lpstr>Fira Sans Extra Condensed Medium</vt:lpstr>
      <vt:lpstr>Abel</vt:lpstr>
      <vt:lpstr>Isometric Proposal by Slidesgo</vt:lpstr>
      <vt:lpstr>Wireframe + prototype</vt:lpstr>
      <vt:lpstr> À PROPOS DU PROJET </vt:lpstr>
      <vt:lpstr>01</vt:lpstr>
      <vt:lpstr>les outils du  wireframing/ prototypage</vt:lpstr>
      <vt:lpstr>JustInmind</vt:lpstr>
      <vt:lpstr>JustInmind</vt:lpstr>
      <vt:lpstr>BalsamiQ</vt:lpstr>
      <vt:lpstr>Balsamiq</vt:lpstr>
      <vt:lpstr>Adobe XD</vt:lpstr>
      <vt:lpstr>JustInmind</vt:lpstr>
      <vt:lpstr>Famous Studio</vt:lpstr>
      <vt:lpstr>Facilité du travail</vt:lpstr>
      <vt:lpstr>BUDGET</vt:lpstr>
      <vt:lpstr>notre PROJECT </vt:lpstr>
      <vt:lpstr>la page d'accueil    “DeskTop”</vt:lpstr>
      <vt:lpstr>la page d'accueil “Mobile” </vt:lpstr>
      <vt:lpstr>la page de menu  “Mobile”</vt:lpstr>
      <vt:lpstr>la page de menu  “Mobile”</vt:lpstr>
      <vt:lpstr>la page de contact “DeskTop”</vt:lpstr>
      <vt:lpstr>la page de contact “DeskTop”</vt:lpstr>
      <vt:lpstr>présentation de liaison schématisé</vt:lpstr>
      <vt:lpstr>Sur DeskTop </vt:lpstr>
      <vt:lpstr>Sur mobile </vt:lpstr>
      <vt:lpstr>présentation des Mockups </vt:lpstr>
      <vt:lpstr>Le lien ver le site d'origine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 + prototype</dc:title>
  <cp:lastModifiedBy>admin</cp:lastModifiedBy>
  <cp:revision>5</cp:revision>
  <dcterms:modified xsi:type="dcterms:W3CDTF">2019-12-11T14:32:04Z</dcterms:modified>
</cp:coreProperties>
</file>